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640"/>
  </p:notesMasterIdLst>
  <p:sldIdLst>
    <p:sldId id="3964" r:id="rId2"/>
    <p:sldId id="2367" r:id="rId3"/>
    <p:sldId id="2368" r:id="rId4"/>
    <p:sldId id="2369" r:id="rId5"/>
    <p:sldId id="2370" r:id="rId6"/>
    <p:sldId id="3965" r:id="rId7"/>
    <p:sldId id="2371" r:id="rId8"/>
    <p:sldId id="2372" r:id="rId9"/>
    <p:sldId id="2373" r:id="rId10"/>
    <p:sldId id="2374" r:id="rId11"/>
    <p:sldId id="2375" r:id="rId12"/>
    <p:sldId id="2376" r:id="rId13"/>
    <p:sldId id="2377" r:id="rId14"/>
    <p:sldId id="2378" r:id="rId15"/>
    <p:sldId id="2380" r:id="rId16"/>
    <p:sldId id="2381" r:id="rId17"/>
    <p:sldId id="2382" r:id="rId18"/>
    <p:sldId id="3979" r:id="rId19"/>
    <p:sldId id="2383" r:id="rId20"/>
    <p:sldId id="2384" r:id="rId21"/>
    <p:sldId id="3980" r:id="rId22"/>
    <p:sldId id="2385" r:id="rId23"/>
    <p:sldId id="2386" r:id="rId24"/>
    <p:sldId id="2387" r:id="rId25"/>
    <p:sldId id="3966" r:id="rId26"/>
    <p:sldId id="3967" r:id="rId27"/>
    <p:sldId id="3968" r:id="rId28"/>
    <p:sldId id="3969" r:id="rId29"/>
    <p:sldId id="3970" r:id="rId30"/>
    <p:sldId id="2388" r:id="rId31"/>
    <p:sldId id="2389" r:id="rId32"/>
    <p:sldId id="2390" r:id="rId33"/>
    <p:sldId id="2391" r:id="rId34"/>
    <p:sldId id="2392" r:id="rId35"/>
    <p:sldId id="2393" r:id="rId36"/>
    <p:sldId id="2394" r:id="rId37"/>
    <p:sldId id="2395" r:id="rId38"/>
    <p:sldId id="3971" r:id="rId39"/>
    <p:sldId id="2396" r:id="rId40"/>
    <p:sldId id="2397" r:id="rId41"/>
    <p:sldId id="2398" r:id="rId42"/>
    <p:sldId id="2399" r:id="rId43"/>
    <p:sldId id="2400" r:id="rId44"/>
    <p:sldId id="2401" r:id="rId45"/>
    <p:sldId id="2402" r:id="rId46"/>
    <p:sldId id="2403" r:id="rId47"/>
    <p:sldId id="3981" r:id="rId48"/>
    <p:sldId id="3972" r:id="rId49"/>
    <p:sldId id="3973" r:id="rId50"/>
    <p:sldId id="3974" r:id="rId51"/>
    <p:sldId id="3982" r:id="rId52"/>
    <p:sldId id="3975" r:id="rId53"/>
    <p:sldId id="2404" r:id="rId54"/>
    <p:sldId id="2405" r:id="rId55"/>
    <p:sldId id="2406" r:id="rId56"/>
    <p:sldId id="2407" r:id="rId57"/>
    <p:sldId id="2408" r:id="rId58"/>
    <p:sldId id="2409" r:id="rId59"/>
    <p:sldId id="2410" r:id="rId60"/>
    <p:sldId id="2411" r:id="rId61"/>
    <p:sldId id="3976" r:id="rId62"/>
    <p:sldId id="3983" r:id="rId63"/>
    <p:sldId id="3977" r:id="rId64"/>
    <p:sldId id="3978" r:id="rId65"/>
    <p:sldId id="2412" r:id="rId66"/>
    <p:sldId id="2471" r:id="rId67"/>
    <p:sldId id="2414" r:id="rId68"/>
    <p:sldId id="2415" r:id="rId69"/>
    <p:sldId id="2416" r:id="rId70"/>
    <p:sldId id="2417" r:id="rId71"/>
    <p:sldId id="2418" r:id="rId72"/>
    <p:sldId id="2419" r:id="rId73"/>
    <p:sldId id="3984" r:id="rId74"/>
    <p:sldId id="2420" r:id="rId75"/>
    <p:sldId id="2421" r:id="rId76"/>
    <p:sldId id="2422" r:id="rId77"/>
    <p:sldId id="2423" r:id="rId78"/>
    <p:sldId id="2424" r:id="rId79"/>
    <p:sldId id="2429" r:id="rId80"/>
    <p:sldId id="2430" r:id="rId81"/>
    <p:sldId id="3985" r:id="rId82"/>
    <p:sldId id="3986" r:id="rId83"/>
    <p:sldId id="3987" r:id="rId84"/>
    <p:sldId id="3988" r:id="rId85"/>
    <p:sldId id="3989" r:id="rId86"/>
    <p:sldId id="3990" r:id="rId87"/>
    <p:sldId id="3991" r:id="rId88"/>
    <p:sldId id="3992" r:id="rId89"/>
    <p:sldId id="3993" r:id="rId90"/>
    <p:sldId id="3994" r:id="rId91"/>
    <p:sldId id="3995" r:id="rId92"/>
    <p:sldId id="3996" r:id="rId93"/>
    <p:sldId id="3997" r:id="rId94"/>
    <p:sldId id="3998" r:id="rId95"/>
    <p:sldId id="3999" r:id="rId96"/>
    <p:sldId id="4000" r:id="rId97"/>
    <p:sldId id="4001" r:id="rId98"/>
    <p:sldId id="4002" r:id="rId99"/>
    <p:sldId id="2452" r:id="rId100"/>
    <p:sldId id="2453" r:id="rId101"/>
    <p:sldId id="2454" r:id="rId102"/>
    <p:sldId id="2455" r:id="rId103"/>
    <p:sldId id="2456" r:id="rId104"/>
    <p:sldId id="2457" r:id="rId105"/>
    <p:sldId id="2458" r:id="rId106"/>
    <p:sldId id="4003" r:id="rId107"/>
    <p:sldId id="2459" r:id="rId108"/>
    <p:sldId id="2460" r:id="rId109"/>
    <p:sldId id="2461" r:id="rId110"/>
    <p:sldId id="2462" r:id="rId111"/>
    <p:sldId id="2463" r:id="rId112"/>
    <p:sldId id="4007" r:id="rId113"/>
    <p:sldId id="2464" r:id="rId114"/>
    <p:sldId id="2465" r:id="rId115"/>
    <p:sldId id="4006" r:id="rId116"/>
    <p:sldId id="2466" r:id="rId117"/>
    <p:sldId id="2467" r:id="rId118"/>
    <p:sldId id="4004" r:id="rId119"/>
    <p:sldId id="2468" r:id="rId120"/>
    <p:sldId id="4005" r:id="rId121"/>
    <p:sldId id="2469" r:id="rId122"/>
    <p:sldId id="2472" r:id="rId123"/>
    <p:sldId id="2473" r:id="rId124"/>
    <p:sldId id="5473" r:id="rId125"/>
    <p:sldId id="5474" r:id="rId126"/>
    <p:sldId id="5475" r:id="rId127"/>
    <p:sldId id="5476" r:id="rId128"/>
    <p:sldId id="5477" r:id="rId129"/>
    <p:sldId id="5478" r:id="rId130"/>
    <p:sldId id="5479" r:id="rId131"/>
    <p:sldId id="5480" r:id="rId132"/>
    <p:sldId id="5481" r:id="rId133"/>
    <p:sldId id="5482" r:id="rId134"/>
    <p:sldId id="5483" r:id="rId135"/>
    <p:sldId id="5484" r:id="rId136"/>
    <p:sldId id="5485" r:id="rId137"/>
    <p:sldId id="5486" r:id="rId138"/>
    <p:sldId id="5487" r:id="rId139"/>
    <p:sldId id="5488" r:id="rId140"/>
    <p:sldId id="5489" r:id="rId141"/>
    <p:sldId id="5490" r:id="rId142"/>
    <p:sldId id="5491" r:id="rId143"/>
    <p:sldId id="5492" r:id="rId144"/>
    <p:sldId id="5493" r:id="rId145"/>
    <p:sldId id="5494" r:id="rId146"/>
    <p:sldId id="5495" r:id="rId147"/>
    <p:sldId id="5496" r:id="rId148"/>
    <p:sldId id="5497" r:id="rId149"/>
    <p:sldId id="5498" r:id="rId150"/>
    <p:sldId id="5499" r:id="rId151"/>
    <p:sldId id="5500" r:id="rId152"/>
    <p:sldId id="5501" r:id="rId153"/>
    <p:sldId id="5502" r:id="rId154"/>
    <p:sldId id="5503" r:id="rId155"/>
    <p:sldId id="5504" r:id="rId156"/>
    <p:sldId id="5505" r:id="rId157"/>
    <p:sldId id="5506" r:id="rId158"/>
    <p:sldId id="5507" r:id="rId159"/>
    <p:sldId id="5508" r:id="rId160"/>
    <p:sldId id="5509" r:id="rId161"/>
    <p:sldId id="5510" r:id="rId162"/>
    <p:sldId id="5511" r:id="rId163"/>
    <p:sldId id="5512" r:id="rId164"/>
    <p:sldId id="5513" r:id="rId165"/>
    <p:sldId id="5514" r:id="rId166"/>
    <p:sldId id="5515" r:id="rId167"/>
    <p:sldId id="5516" r:id="rId168"/>
    <p:sldId id="5517" r:id="rId169"/>
    <p:sldId id="5518" r:id="rId170"/>
    <p:sldId id="5519" r:id="rId171"/>
    <p:sldId id="5520" r:id="rId172"/>
    <p:sldId id="5521" r:id="rId173"/>
    <p:sldId id="5522" r:id="rId174"/>
    <p:sldId id="5523" r:id="rId175"/>
    <p:sldId id="5524" r:id="rId176"/>
    <p:sldId id="5525" r:id="rId177"/>
    <p:sldId id="5526" r:id="rId178"/>
    <p:sldId id="5527" r:id="rId179"/>
    <p:sldId id="5528" r:id="rId180"/>
    <p:sldId id="5529" r:id="rId181"/>
    <p:sldId id="5530" r:id="rId182"/>
    <p:sldId id="5531" r:id="rId183"/>
    <p:sldId id="5532" r:id="rId184"/>
    <p:sldId id="5533" r:id="rId185"/>
    <p:sldId id="5534" r:id="rId186"/>
    <p:sldId id="2533" r:id="rId187"/>
    <p:sldId id="4008" r:id="rId188"/>
    <p:sldId id="4009" r:id="rId189"/>
    <p:sldId id="4010" r:id="rId190"/>
    <p:sldId id="4011" r:id="rId191"/>
    <p:sldId id="4012" r:id="rId192"/>
    <p:sldId id="4013" r:id="rId193"/>
    <p:sldId id="4019" r:id="rId194"/>
    <p:sldId id="4020" r:id="rId195"/>
    <p:sldId id="4021" r:id="rId196"/>
    <p:sldId id="4022" r:id="rId197"/>
    <p:sldId id="4023" r:id="rId198"/>
    <p:sldId id="4024" r:id="rId199"/>
    <p:sldId id="4026" r:id="rId200"/>
    <p:sldId id="4027" r:id="rId201"/>
    <p:sldId id="4028" r:id="rId202"/>
    <p:sldId id="4029" r:id="rId203"/>
    <p:sldId id="5535" r:id="rId204"/>
    <p:sldId id="4030" r:id="rId205"/>
    <p:sldId id="4031" r:id="rId206"/>
    <p:sldId id="4034" r:id="rId207"/>
    <p:sldId id="4035" r:id="rId208"/>
    <p:sldId id="4036" r:id="rId209"/>
    <p:sldId id="4037" r:id="rId210"/>
    <p:sldId id="4038" r:id="rId211"/>
    <p:sldId id="4044" r:id="rId212"/>
    <p:sldId id="4045" r:id="rId213"/>
    <p:sldId id="4046" r:id="rId214"/>
    <p:sldId id="4047" r:id="rId215"/>
    <p:sldId id="4048" r:id="rId216"/>
    <p:sldId id="4049" r:id="rId217"/>
    <p:sldId id="4050" r:id="rId218"/>
    <p:sldId id="4052" r:id="rId219"/>
    <p:sldId id="4053" r:id="rId220"/>
    <p:sldId id="4054" r:id="rId221"/>
    <p:sldId id="4055" r:id="rId222"/>
    <p:sldId id="4056" r:id="rId223"/>
    <p:sldId id="4057" r:id="rId224"/>
    <p:sldId id="4058" r:id="rId225"/>
    <p:sldId id="4059" r:id="rId226"/>
    <p:sldId id="4068" r:id="rId227"/>
    <p:sldId id="4069" r:id="rId228"/>
    <p:sldId id="4071" r:id="rId229"/>
    <p:sldId id="4072" r:id="rId230"/>
    <p:sldId id="4073" r:id="rId231"/>
    <p:sldId id="4074" r:id="rId232"/>
    <p:sldId id="4075" r:id="rId233"/>
    <p:sldId id="4076" r:id="rId234"/>
    <p:sldId id="4077" r:id="rId235"/>
    <p:sldId id="4078" r:id="rId236"/>
    <p:sldId id="4079" r:id="rId237"/>
    <p:sldId id="4080" r:id="rId238"/>
    <p:sldId id="4081" r:id="rId239"/>
    <p:sldId id="4082" r:id="rId240"/>
    <p:sldId id="4083" r:id="rId241"/>
    <p:sldId id="4084" r:id="rId242"/>
    <p:sldId id="4085" r:id="rId243"/>
    <p:sldId id="4086" r:id="rId244"/>
    <p:sldId id="4087" r:id="rId245"/>
    <p:sldId id="4088" r:id="rId246"/>
    <p:sldId id="4089" r:id="rId247"/>
    <p:sldId id="4090" r:id="rId248"/>
    <p:sldId id="4091" r:id="rId249"/>
    <p:sldId id="4092" r:id="rId250"/>
    <p:sldId id="4093" r:id="rId251"/>
    <p:sldId id="4094" r:id="rId252"/>
    <p:sldId id="4095" r:id="rId253"/>
    <p:sldId id="4096" r:id="rId254"/>
    <p:sldId id="4097" r:id="rId255"/>
    <p:sldId id="4098" r:id="rId256"/>
    <p:sldId id="4099" r:id="rId257"/>
    <p:sldId id="4100" r:id="rId258"/>
    <p:sldId id="4101" r:id="rId259"/>
    <p:sldId id="4102" r:id="rId260"/>
    <p:sldId id="4103" r:id="rId261"/>
    <p:sldId id="4104" r:id="rId262"/>
    <p:sldId id="4105" r:id="rId263"/>
    <p:sldId id="4106" r:id="rId264"/>
    <p:sldId id="4107" r:id="rId265"/>
    <p:sldId id="4108" r:id="rId266"/>
    <p:sldId id="4109" r:id="rId267"/>
    <p:sldId id="4110" r:id="rId268"/>
    <p:sldId id="4111" r:id="rId269"/>
    <p:sldId id="4112" r:id="rId270"/>
    <p:sldId id="4113" r:id="rId271"/>
    <p:sldId id="4114" r:id="rId272"/>
    <p:sldId id="4115" r:id="rId273"/>
    <p:sldId id="4116" r:id="rId274"/>
    <p:sldId id="4117" r:id="rId275"/>
    <p:sldId id="4118" r:id="rId276"/>
    <p:sldId id="4119" r:id="rId277"/>
    <p:sldId id="4120" r:id="rId278"/>
    <p:sldId id="4121" r:id="rId279"/>
    <p:sldId id="4122" r:id="rId280"/>
    <p:sldId id="4123" r:id="rId281"/>
    <p:sldId id="4124" r:id="rId282"/>
    <p:sldId id="4125" r:id="rId283"/>
    <p:sldId id="4126" r:id="rId284"/>
    <p:sldId id="4127" r:id="rId285"/>
    <p:sldId id="4128" r:id="rId286"/>
    <p:sldId id="4129" r:id="rId287"/>
    <p:sldId id="4130" r:id="rId288"/>
    <p:sldId id="4131" r:id="rId289"/>
    <p:sldId id="4132" r:id="rId290"/>
    <p:sldId id="4133" r:id="rId291"/>
    <p:sldId id="4134" r:id="rId292"/>
    <p:sldId id="4135" r:id="rId293"/>
    <p:sldId id="4136" r:id="rId294"/>
    <p:sldId id="4137" r:id="rId295"/>
    <p:sldId id="4138" r:id="rId296"/>
    <p:sldId id="4139" r:id="rId297"/>
    <p:sldId id="4140" r:id="rId298"/>
    <p:sldId id="4141" r:id="rId299"/>
    <p:sldId id="4142" r:id="rId300"/>
    <p:sldId id="4143" r:id="rId301"/>
    <p:sldId id="4144" r:id="rId302"/>
    <p:sldId id="4145" r:id="rId303"/>
    <p:sldId id="4146" r:id="rId304"/>
    <p:sldId id="4147" r:id="rId305"/>
    <p:sldId id="4148" r:id="rId306"/>
    <p:sldId id="4149" r:id="rId307"/>
    <p:sldId id="4150" r:id="rId308"/>
    <p:sldId id="4151" r:id="rId309"/>
    <p:sldId id="4152" r:id="rId310"/>
    <p:sldId id="4153" r:id="rId311"/>
    <p:sldId id="4154" r:id="rId312"/>
    <p:sldId id="4155" r:id="rId313"/>
    <p:sldId id="4156" r:id="rId314"/>
    <p:sldId id="4157" r:id="rId315"/>
    <p:sldId id="4158" r:id="rId316"/>
    <p:sldId id="4159" r:id="rId317"/>
    <p:sldId id="4160" r:id="rId318"/>
    <p:sldId id="4161" r:id="rId319"/>
    <p:sldId id="4162" r:id="rId320"/>
    <p:sldId id="4163" r:id="rId321"/>
    <p:sldId id="4164" r:id="rId322"/>
    <p:sldId id="4165" r:id="rId323"/>
    <p:sldId id="4166" r:id="rId324"/>
    <p:sldId id="4167" r:id="rId325"/>
    <p:sldId id="4168" r:id="rId326"/>
    <p:sldId id="4169" r:id="rId327"/>
    <p:sldId id="4170" r:id="rId328"/>
    <p:sldId id="4171" r:id="rId329"/>
    <p:sldId id="4172" r:id="rId330"/>
    <p:sldId id="4173" r:id="rId331"/>
    <p:sldId id="4174" r:id="rId332"/>
    <p:sldId id="4175" r:id="rId333"/>
    <p:sldId id="4176" r:id="rId334"/>
    <p:sldId id="4177" r:id="rId335"/>
    <p:sldId id="4178" r:id="rId336"/>
    <p:sldId id="4179" r:id="rId337"/>
    <p:sldId id="4180" r:id="rId338"/>
    <p:sldId id="4181" r:id="rId339"/>
    <p:sldId id="4182" r:id="rId340"/>
    <p:sldId id="4183" r:id="rId341"/>
    <p:sldId id="4184" r:id="rId342"/>
    <p:sldId id="4185" r:id="rId343"/>
    <p:sldId id="4186" r:id="rId344"/>
    <p:sldId id="4187" r:id="rId345"/>
    <p:sldId id="4188" r:id="rId346"/>
    <p:sldId id="4189" r:id="rId347"/>
    <p:sldId id="4190" r:id="rId348"/>
    <p:sldId id="4191" r:id="rId349"/>
    <p:sldId id="4192" r:id="rId350"/>
    <p:sldId id="4193" r:id="rId351"/>
    <p:sldId id="4194" r:id="rId352"/>
    <p:sldId id="4195" r:id="rId353"/>
    <p:sldId id="4196" r:id="rId354"/>
    <p:sldId id="4197" r:id="rId355"/>
    <p:sldId id="4198" r:id="rId356"/>
    <p:sldId id="4199" r:id="rId357"/>
    <p:sldId id="4200" r:id="rId358"/>
    <p:sldId id="4201" r:id="rId359"/>
    <p:sldId id="4202" r:id="rId360"/>
    <p:sldId id="4203" r:id="rId361"/>
    <p:sldId id="4204" r:id="rId362"/>
    <p:sldId id="4205" r:id="rId363"/>
    <p:sldId id="4206" r:id="rId364"/>
    <p:sldId id="4207" r:id="rId365"/>
    <p:sldId id="4208" r:id="rId366"/>
    <p:sldId id="4209" r:id="rId367"/>
    <p:sldId id="4210" r:id="rId368"/>
    <p:sldId id="4211" r:id="rId369"/>
    <p:sldId id="4212" r:id="rId370"/>
    <p:sldId id="4213" r:id="rId371"/>
    <p:sldId id="4214" r:id="rId372"/>
    <p:sldId id="4215" r:id="rId373"/>
    <p:sldId id="4216" r:id="rId374"/>
    <p:sldId id="4217" r:id="rId375"/>
    <p:sldId id="4218" r:id="rId376"/>
    <p:sldId id="4219" r:id="rId377"/>
    <p:sldId id="4220" r:id="rId378"/>
    <p:sldId id="4221" r:id="rId379"/>
    <p:sldId id="4222" r:id="rId380"/>
    <p:sldId id="4223" r:id="rId381"/>
    <p:sldId id="4224" r:id="rId382"/>
    <p:sldId id="4225" r:id="rId383"/>
    <p:sldId id="4226" r:id="rId384"/>
    <p:sldId id="4227" r:id="rId385"/>
    <p:sldId id="4228" r:id="rId386"/>
    <p:sldId id="4229" r:id="rId387"/>
    <p:sldId id="4230" r:id="rId388"/>
    <p:sldId id="4231" r:id="rId389"/>
    <p:sldId id="4232" r:id="rId390"/>
    <p:sldId id="4233" r:id="rId391"/>
    <p:sldId id="4234" r:id="rId392"/>
    <p:sldId id="4235" r:id="rId393"/>
    <p:sldId id="4236" r:id="rId394"/>
    <p:sldId id="4237" r:id="rId395"/>
    <p:sldId id="4238" r:id="rId396"/>
    <p:sldId id="5538" r:id="rId397"/>
    <p:sldId id="5536" r:id="rId398"/>
    <p:sldId id="5537" r:id="rId399"/>
    <p:sldId id="4239" r:id="rId400"/>
    <p:sldId id="4240" r:id="rId401"/>
    <p:sldId id="4241" r:id="rId402"/>
    <p:sldId id="4242" r:id="rId403"/>
    <p:sldId id="4243" r:id="rId404"/>
    <p:sldId id="4244" r:id="rId405"/>
    <p:sldId id="4245" r:id="rId406"/>
    <p:sldId id="4246" r:id="rId407"/>
    <p:sldId id="4247" r:id="rId408"/>
    <p:sldId id="4248" r:id="rId409"/>
    <p:sldId id="4249" r:id="rId410"/>
    <p:sldId id="4250" r:id="rId411"/>
    <p:sldId id="4251" r:id="rId412"/>
    <p:sldId id="4252" r:id="rId413"/>
    <p:sldId id="4253" r:id="rId414"/>
    <p:sldId id="4254" r:id="rId415"/>
    <p:sldId id="4255" r:id="rId416"/>
    <p:sldId id="4256" r:id="rId417"/>
    <p:sldId id="4257" r:id="rId418"/>
    <p:sldId id="4258" r:id="rId419"/>
    <p:sldId id="4259" r:id="rId420"/>
    <p:sldId id="4260" r:id="rId421"/>
    <p:sldId id="4261" r:id="rId422"/>
    <p:sldId id="4262" r:id="rId423"/>
    <p:sldId id="4263" r:id="rId424"/>
    <p:sldId id="4264" r:id="rId425"/>
    <p:sldId id="4265" r:id="rId426"/>
    <p:sldId id="4266" r:id="rId427"/>
    <p:sldId id="4267" r:id="rId428"/>
    <p:sldId id="4268" r:id="rId429"/>
    <p:sldId id="4269" r:id="rId430"/>
    <p:sldId id="4270" r:id="rId431"/>
    <p:sldId id="4271" r:id="rId432"/>
    <p:sldId id="4272" r:id="rId433"/>
    <p:sldId id="4273" r:id="rId434"/>
    <p:sldId id="4274" r:id="rId435"/>
    <p:sldId id="4275" r:id="rId436"/>
    <p:sldId id="4276" r:id="rId437"/>
    <p:sldId id="4277" r:id="rId438"/>
    <p:sldId id="4278" r:id="rId439"/>
    <p:sldId id="4279" r:id="rId440"/>
    <p:sldId id="4280" r:id="rId441"/>
    <p:sldId id="4281" r:id="rId442"/>
    <p:sldId id="4282" r:id="rId443"/>
    <p:sldId id="4283" r:id="rId444"/>
    <p:sldId id="4284" r:id="rId445"/>
    <p:sldId id="4285" r:id="rId446"/>
    <p:sldId id="4286" r:id="rId447"/>
    <p:sldId id="4287" r:id="rId448"/>
    <p:sldId id="4288" r:id="rId449"/>
    <p:sldId id="4289" r:id="rId450"/>
    <p:sldId id="4290" r:id="rId451"/>
    <p:sldId id="4291" r:id="rId452"/>
    <p:sldId id="4292" r:id="rId453"/>
    <p:sldId id="4293" r:id="rId454"/>
    <p:sldId id="4294" r:id="rId455"/>
    <p:sldId id="4295" r:id="rId456"/>
    <p:sldId id="4296" r:id="rId457"/>
    <p:sldId id="4297" r:id="rId458"/>
    <p:sldId id="4298" r:id="rId459"/>
    <p:sldId id="4299" r:id="rId460"/>
    <p:sldId id="4300" r:id="rId461"/>
    <p:sldId id="4301" r:id="rId462"/>
    <p:sldId id="4302" r:id="rId463"/>
    <p:sldId id="4303" r:id="rId464"/>
    <p:sldId id="4304" r:id="rId465"/>
    <p:sldId id="4305" r:id="rId466"/>
    <p:sldId id="4306" r:id="rId467"/>
    <p:sldId id="4307" r:id="rId468"/>
    <p:sldId id="4308" r:id="rId469"/>
    <p:sldId id="4309" r:id="rId470"/>
    <p:sldId id="4310" r:id="rId471"/>
    <p:sldId id="4311" r:id="rId472"/>
    <p:sldId id="4312" r:id="rId473"/>
    <p:sldId id="4313" r:id="rId474"/>
    <p:sldId id="4314" r:id="rId475"/>
    <p:sldId id="4315" r:id="rId476"/>
    <p:sldId id="4316" r:id="rId477"/>
    <p:sldId id="4317" r:id="rId478"/>
    <p:sldId id="4318" r:id="rId479"/>
    <p:sldId id="4319" r:id="rId480"/>
    <p:sldId id="4320" r:id="rId481"/>
    <p:sldId id="4321" r:id="rId482"/>
    <p:sldId id="4322" r:id="rId483"/>
    <p:sldId id="4323" r:id="rId484"/>
    <p:sldId id="4324" r:id="rId485"/>
    <p:sldId id="4325" r:id="rId486"/>
    <p:sldId id="4326" r:id="rId487"/>
    <p:sldId id="4327" r:id="rId488"/>
    <p:sldId id="4328" r:id="rId489"/>
    <p:sldId id="4329" r:id="rId490"/>
    <p:sldId id="4330" r:id="rId491"/>
    <p:sldId id="4331" r:id="rId492"/>
    <p:sldId id="4332" r:id="rId493"/>
    <p:sldId id="4333" r:id="rId494"/>
    <p:sldId id="4334" r:id="rId495"/>
    <p:sldId id="4335" r:id="rId496"/>
    <p:sldId id="4336" r:id="rId497"/>
    <p:sldId id="4337" r:id="rId498"/>
    <p:sldId id="4338" r:id="rId499"/>
    <p:sldId id="5539" r:id="rId500"/>
    <p:sldId id="4339" r:id="rId501"/>
    <p:sldId id="4340" r:id="rId502"/>
    <p:sldId id="4341" r:id="rId503"/>
    <p:sldId id="4342" r:id="rId504"/>
    <p:sldId id="4343" r:id="rId505"/>
    <p:sldId id="4344" r:id="rId506"/>
    <p:sldId id="4345" r:id="rId507"/>
    <p:sldId id="4346" r:id="rId508"/>
    <p:sldId id="4347" r:id="rId509"/>
    <p:sldId id="4348" r:id="rId510"/>
    <p:sldId id="4349" r:id="rId511"/>
    <p:sldId id="4350" r:id="rId512"/>
    <p:sldId id="4351" r:id="rId513"/>
    <p:sldId id="4352" r:id="rId514"/>
    <p:sldId id="4353" r:id="rId515"/>
    <p:sldId id="4354" r:id="rId516"/>
    <p:sldId id="4355" r:id="rId517"/>
    <p:sldId id="4356" r:id="rId518"/>
    <p:sldId id="4357" r:id="rId519"/>
    <p:sldId id="4358" r:id="rId520"/>
    <p:sldId id="4359" r:id="rId521"/>
    <p:sldId id="4360" r:id="rId522"/>
    <p:sldId id="4361" r:id="rId523"/>
    <p:sldId id="4362" r:id="rId524"/>
    <p:sldId id="4363" r:id="rId525"/>
    <p:sldId id="4364" r:id="rId526"/>
    <p:sldId id="4365" r:id="rId527"/>
    <p:sldId id="4366" r:id="rId528"/>
    <p:sldId id="4367" r:id="rId529"/>
    <p:sldId id="4368" r:id="rId530"/>
    <p:sldId id="4369" r:id="rId531"/>
    <p:sldId id="4370" r:id="rId532"/>
    <p:sldId id="4371" r:id="rId533"/>
    <p:sldId id="4372" r:id="rId534"/>
    <p:sldId id="4373" r:id="rId535"/>
    <p:sldId id="4374" r:id="rId536"/>
    <p:sldId id="5540" r:id="rId537"/>
    <p:sldId id="4375" r:id="rId538"/>
    <p:sldId id="4376" r:id="rId539"/>
    <p:sldId id="4377" r:id="rId540"/>
    <p:sldId id="4378" r:id="rId541"/>
    <p:sldId id="4379" r:id="rId542"/>
    <p:sldId id="4380" r:id="rId543"/>
    <p:sldId id="4381" r:id="rId544"/>
    <p:sldId id="4382" r:id="rId545"/>
    <p:sldId id="4383" r:id="rId546"/>
    <p:sldId id="4384" r:id="rId547"/>
    <p:sldId id="4385" r:id="rId548"/>
    <p:sldId id="4386" r:id="rId549"/>
    <p:sldId id="4387" r:id="rId550"/>
    <p:sldId id="4388" r:id="rId551"/>
    <p:sldId id="4389" r:id="rId552"/>
    <p:sldId id="4390" r:id="rId553"/>
    <p:sldId id="4391" r:id="rId554"/>
    <p:sldId id="4392" r:id="rId555"/>
    <p:sldId id="4393" r:id="rId556"/>
    <p:sldId id="4394" r:id="rId557"/>
    <p:sldId id="4395" r:id="rId558"/>
    <p:sldId id="4396" r:id="rId559"/>
    <p:sldId id="4397" r:id="rId560"/>
    <p:sldId id="4398" r:id="rId561"/>
    <p:sldId id="4399" r:id="rId562"/>
    <p:sldId id="4400" r:id="rId563"/>
    <p:sldId id="4401" r:id="rId564"/>
    <p:sldId id="4402" r:id="rId565"/>
    <p:sldId id="4403" r:id="rId566"/>
    <p:sldId id="4404" r:id="rId567"/>
    <p:sldId id="4405" r:id="rId568"/>
    <p:sldId id="4406" r:id="rId569"/>
    <p:sldId id="4407" r:id="rId570"/>
    <p:sldId id="4408" r:id="rId571"/>
    <p:sldId id="4409" r:id="rId572"/>
    <p:sldId id="4410" r:id="rId573"/>
    <p:sldId id="4411" r:id="rId574"/>
    <p:sldId id="4412" r:id="rId575"/>
    <p:sldId id="4413" r:id="rId576"/>
    <p:sldId id="4414" r:id="rId577"/>
    <p:sldId id="4415" r:id="rId578"/>
    <p:sldId id="4416" r:id="rId579"/>
    <p:sldId id="4417" r:id="rId580"/>
    <p:sldId id="4418" r:id="rId581"/>
    <p:sldId id="4419" r:id="rId582"/>
    <p:sldId id="4420" r:id="rId583"/>
    <p:sldId id="4421" r:id="rId584"/>
    <p:sldId id="4422" r:id="rId585"/>
    <p:sldId id="4423" r:id="rId586"/>
    <p:sldId id="4424" r:id="rId587"/>
    <p:sldId id="4425" r:id="rId588"/>
    <p:sldId id="4426" r:id="rId589"/>
    <p:sldId id="4427" r:id="rId590"/>
    <p:sldId id="4428" r:id="rId591"/>
    <p:sldId id="4429" r:id="rId592"/>
    <p:sldId id="4430" r:id="rId593"/>
    <p:sldId id="4431" r:id="rId594"/>
    <p:sldId id="4432" r:id="rId595"/>
    <p:sldId id="4433" r:id="rId596"/>
    <p:sldId id="4434" r:id="rId597"/>
    <p:sldId id="4435" r:id="rId598"/>
    <p:sldId id="4436" r:id="rId599"/>
    <p:sldId id="4437" r:id="rId600"/>
    <p:sldId id="4438" r:id="rId601"/>
    <p:sldId id="4439" r:id="rId602"/>
    <p:sldId id="4440" r:id="rId603"/>
    <p:sldId id="4441" r:id="rId604"/>
    <p:sldId id="4442" r:id="rId605"/>
    <p:sldId id="4443" r:id="rId606"/>
    <p:sldId id="4444" r:id="rId607"/>
    <p:sldId id="4445" r:id="rId608"/>
    <p:sldId id="4446" r:id="rId609"/>
    <p:sldId id="4447" r:id="rId610"/>
    <p:sldId id="4448" r:id="rId611"/>
    <p:sldId id="4449" r:id="rId612"/>
    <p:sldId id="4450" r:id="rId613"/>
    <p:sldId id="4451" r:id="rId614"/>
    <p:sldId id="4452" r:id="rId615"/>
    <p:sldId id="4453" r:id="rId616"/>
    <p:sldId id="4454" r:id="rId617"/>
    <p:sldId id="4455" r:id="rId618"/>
    <p:sldId id="4456" r:id="rId619"/>
    <p:sldId id="4457" r:id="rId620"/>
    <p:sldId id="4458" r:id="rId621"/>
    <p:sldId id="4459" r:id="rId622"/>
    <p:sldId id="4460" r:id="rId623"/>
    <p:sldId id="4461" r:id="rId624"/>
    <p:sldId id="4462" r:id="rId625"/>
    <p:sldId id="4463" r:id="rId626"/>
    <p:sldId id="4464" r:id="rId627"/>
    <p:sldId id="4465" r:id="rId628"/>
    <p:sldId id="4466" r:id="rId629"/>
    <p:sldId id="4467" r:id="rId630"/>
    <p:sldId id="4468" r:id="rId631"/>
    <p:sldId id="4469" r:id="rId632"/>
    <p:sldId id="4470" r:id="rId633"/>
    <p:sldId id="4471" r:id="rId634"/>
    <p:sldId id="4472" r:id="rId635"/>
    <p:sldId id="4473" r:id="rId636"/>
    <p:sldId id="4474" r:id="rId637"/>
    <p:sldId id="4475" r:id="rId638"/>
    <p:sldId id="4476" r:id="rId639"/>
    <p:sldId id="4477" r:id="rId640"/>
    <p:sldId id="4478" r:id="rId641"/>
    <p:sldId id="4479" r:id="rId642"/>
    <p:sldId id="4480" r:id="rId643"/>
    <p:sldId id="4481" r:id="rId644"/>
    <p:sldId id="4482" r:id="rId645"/>
    <p:sldId id="4483" r:id="rId646"/>
    <p:sldId id="4484" r:id="rId647"/>
    <p:sldId id="4485" r:id="rId648"/>
    <p:sldId id="4486" r:id="rId649"/>
    <p:sldId id="4487" r:id="rId650"/>
    <p:sldId id="4488" r:id="rId651"/>
    <p:sldId id="4489" r:id="rId652"/>
    <p:sldId id="4490" r:id="rId653"/>
    <p:sldId id="4491" r:id="rId654"/>
    <p:sldId id="4492" r:id="rId655"/>
    <p:sldId id="4493" r:id="rId656"/>
    <p:sldId id="4494" r:id="rId657"/>
    <p:sldId id="4495" r:id="rId658"/>
    <p:sldId id="4496" r:id="rId659"/>
    <p:sldId id="4497" r:id="rId660"/>
    <p:sldId id="4498" r:id="rId661"/>
    <p:sldId id="4499" r:id="rId662"/>
    <p:sldId id="4500" r:id="rId663"/>
    <p:sldId id="4501" r:id="rId664"/>
    <p:sldId id="4502" r:id="rId665"/>
    <p:sldId id="4503" r:id="rId666"/>
    <p:sldId id="4504" r:id="rId667"/>
    <p:sldId id="4505" r:id="rId668"/>
    <p:sldId id="4506" r:id="rId669"/>
    <p:sldId id="4507" r:id="rId670"/>
    <p:sldId id="4508" r:id="rId671"/>
    <p:sldId id="4509" r:id="rId672"/>
    <p:sldId id="4510" r:id="rId673"/>
    <p:sldId id="4511" r:id="rId674"/>
    <p:sldId id="4512" r:id="rId675"/>
    <p:sldId id="4513" r:id="rId676"/>
    <p:sldId id="4514" r:id="rId677"/>
    <p:sldId id="4515" r:id="rId678"/>
    <p:sldId id="4516" r:id="rId679"/>
    <p:sldId id="4517" r:id="rId680"/>
    <p:sldId id="4518" r:id="rId681"/>
    <p:sldId id="4519" r:id="rId682"/>
    <p:sldId id="4520" r:id="rId683"/>
    <p:sldId id="4521" r:id="rId684"/>
    <p:sldId id="4522" r:id="rId685"/>
    <p:sldId id="4523" r:id="rId686"/>
    <p:sldId id="4524" r:id="rId687"/>
    <p:sldId id="4525" r:id="rId688"/>
    <p:sldId id="4526" r:id="rId689"/>
    <p:sldId id="4527" r:id="rId690"/>
    <p:sldId id="4528" r:id="rId691"/>
    <p:sldId id="4529" r:id="rId692"/>
    <p:sldId id="4530" r:id="rId693"/>
    <p:sldId id="4531" r:id="rId694"/>
    <p:sldId id="4532" r:id="rId695"/>
    <p:sldId id="4533" r:id="rId696"/>
    <p:sldId id="4534" r:id="rId697"/>
    <p:sldId id="4535" r:id="rId698"/>
    <p:sldId id="4536" r:id="rId699"/>
    <p:sldId id="4537" r:id="rId700"/>
    <p:sldId id="4538" r:id="rId701"/>
    <p:sldId id="5541" r:id="rId702"/>
    <p:sldId id="4539" r:id="rId703"/>
    <p:sldId id="4540" r:id="rId704"/>
    <p:sldId id="4541" r:id="rId705"/>
    <p:sldId id="4542" r:id="rId706"/>
    <p:sldId id="4543" r:id="rId707"/>
    <p:sldId id="4544" r:id="rId708"/>
    <p:sldId id="4545" r:id="rId709"/>
    <p:sldId id="4546" r:id="rId710"/>
    <p:sldId id="4547" r:id="rId711"/>
    <p:sldId id="4548" r:id="rId712"/>
    <p:sldId id="4549" r:id="rId713"/>
    <p:sldId id="4550" r:id="rId714"/>
    <p:sldId id="4551" r:id="rId715"/>
    <p:sldId id="4552" r:id="rId716"/>
    <p:sldId id="4553" r:id="rId717"/>
    <p:sldId id="4554" r:id="rId718"/>
    <p:sldId id="4555" r:id="rId719"/>
    <p:sldId id="4556" r:id="rId720"/>
    <p:sldId id="4557" r:id="rId721"/>
    <p:sldId id="4558" r:id="rId722"/>
    <p:sldId id="4559" r:id="rId723"/>
    <p:sldId id="4560" r:id="rId724"/>
    <p:sldId id="4561" r:id="rId725"/>
    <p:sldId id="4562" r:id="rId726"/>
    <p:sldId id="4563" r:id="rId727"/>
    <p:sldId id="4564" r:id="rId728"/>
    <p:sldId id="4565" r:id="rId729"/>
    <p:sldId id="4566" r:id="rId730"/>
    <p:sldId id="4567" r:id="rId731"/>
    <p:sldId id="4568" r:id="rId732"/>
    <p:sldId id="4569" r:id="rId733"/>
    <p:sldId id="4570" r:id="rId734"/>
    <p:sldId id="4571" r:id="rId735"/>
    <p:sldId id="4572" r:id="rId736"/>
    <p:sldId id="4573" r:id="rId737"/>
    <p:sldId id="4574" r:id="rId738"/>
    <p:sldId id="4575" r:id="rId739"/>
    <p:sldId id="4576" r:id="rId740"/>
    <p:sldId id="4577" r:id="rId741"/>
    <p:sldId id="4578" r:id="rId742"/>
    <p:sldId id="4579" r:id="rId743"/>
    <p:sldId id="4580" r:id="rId744"/>
    <p:sldId id="4581" r:id="rId745"/>
    <p:sldId id="4582" r:id="rId746"/>
    <p:sldId id="4583" r:id="rId747"/>
    <p:sldId id="4584" r:id="rId748"/>
    <p:sldId id="4585" r:id="rId749"/>
    <p:sldId id="4586" r:id="rId750"/>
    <p:sldId id="4587" r:id="rId751"/>
    <p:sldId id="4588" r:id="rId752"/>
    <p:sldId id="4589" r:id="rId753"/>
    <p:sldId id="4590" r:id="rId754"/>
    <p:sldId id="4591" r:id="rId755"/>
    <p:sldId id="4592" r:id="rId756"/>
    <p:sldId id="4593" r:id="rId757"/>
    <p:sldId id="4594" r:id="rId758"/>
    <p:sldId id="4595" r:id="rId759"/>
    <p:sldId id="4596" r:id="rId760"/>
    <p:sldId id="4597" r:id="rId761"/>
    <p:sldId id="4598" r:id="rId762"/>
    <p:sldId id="4599" r:id="rId763"/>
    <p:sldId id="4600" r:id="rId764"/>
    <p:sldId id="4601" r:id="rId765"/>
    <p:sldId id="4602" r:id="rId766"/>
    <p:sldId id="4603" r:id="rId767"/>
    <p:sldId id="4604" r:id="rId768"/>
    <p:sldId id="4605" r:id="rId769"/>
    <p:sldId id="4606" r:id="rId770"/>
    <p:sldId id="4607" r:id="rId771"/>
    <p:sldId id="4608" r:id="rId772"/>
    <p:sldId id="4609" r:id="rId773"/>
    <p:sldId id="4610" r:id="rId774"/>
    <p:sldId id="4611" r:id="rId775"/>
    <p:sldId id="4612" r:id="rId776"/>
    <p:sldId id="4613" r:id="rId777"/>
    <p:sldId id="4614" r:id="rId778"/>
    <p:sldId id="4615" r:id="rId779"/>
    <p:sldId id="4616" r:id="rId780"/>
    <p:sldId id="4617" r:id="rId781"/>
    <p:sldId id="4618" r:id="rId782"/>
    <p:sldId id="4619" r:id="rId783"/>
    <p:sldId id="4620" r:id="rId784"/>
    <p:sldId id="4621" r:id="rId785"/>
    <p:sldId id="4622" r:id="rId786"/>
    <p:sldId id="4623" r:id="rId787"/>
    <p:sldId id="4624" r:id="rId788"/>
    <p:sldId id="4625" r:id="rId789"/>
    <p:sldId id="4626" r:id="rId790"/>
    <p:sldId id="4627" r:id="rId791"/>
    <p:sldId id="4628" r:id="rId792"/>
    <p:sldId id="4629" r:id="rId793"/>
    <p:sldId id="4630" r:id="rId794"/>
    <p:sldId id="4631" r:id="rId795"/>
    <p:sldId id="4632" r:id="rId796"/>
    <p:sldId id="4633" r:id="rId797"/>
    <p:sldId id="4634" r:id="rId798"/>
    <p:sldId id="4635" r:id="rId799"/>
    <p:sldId id="4636" r:id="rId800"/>
    <p:sldId id="4637" r:id="rId801"/>
    <p:sldId id="4638" r:id="rId802"/>
    <p:sldId id="4639" r:id="rId803"/>
    <p:sldId id="4640" r:id="rId804"/>
    <p:sldId id="5542" r:id="rId805"/>
    <p:sldId id="4641" r:id="rId806"/>
    <p:sldId id="4642" r:id="rId807"/>
    <p:sldId id="4644" r:id="rId808"/>
    <p:sldId id="4645" r:id="rId809"/>
    <p:sldId id="4646" r:id="rId810"/>
    <p:sldId id="4647" r:id="rId811"/>
    <p:sldId id="4648" r:id="rId812"/>
    <p:sldId id="4649" r:id="rId813"/>
    <p:sldId id="4650" r:id="rId814"/>
    <p:sldId id="4651" r:id="rId815"/>
    <p:sldId id="4652" r:id="rId816"/>
    <p:sldId id="4653" r:id="rId817"/>
    <p:sldId id="4654" r:id="rId818"/>
    <p:sldId id="4655" r:id="rId819"/>
    <p:sldId id="4656" r:id="rId820"/>
    <p:sldId id="4657" r:id="rId821"/>
    <p:sldId id="4658" r:id="rId822"/>
    <p:sldId id="4659" r:id="rId823"/>
    <p:sldId id="4660" r:id="rId824"/>
    <p:sldId id="4661" r:id="rId825"/>
    <p:sldId id="4662" r:id="rId826"/>
    <p:sldId id="4663" r:id="rId827"/>
    <p:sldId id="4664" r:id="rId828"/>
    <p:sldId id="4665" r:id="rId829"/>
    <p:sldId id="4666" r:id="rId830"/>
    <p:sldId id="4667" r:id="rId831"/>
    <p:sldId id="4668" r:id="rId832"/>
    <p:sldId id="4669" r:id="rId833"/>
    <p:sldId id="4670" r:id="rId834"/>
    <p:sldId id="4671" r:id="rId835"/>
    <p:sldId id="4672" r:id="rId836"/>
    <p:sldId id="4673" r:id="rId837"/>
    <p:sldId id="4674" r:id="rId838"/>
    <p:sldId id="4675" r:id="rId839"/>
    <p:sldId id="4676" r:id="rId840"/>
    <p:sldId id="4677" r:id="rId841"/>
    <p:sldId id="4678" r:id="rId842"/>
    <p:sldId id="4679" r:id="rId843"/>
    <p:sldId id="4680" r:id="rId844"/>
    <p:sldId id="4681" r:id="rId845"/>
    <p:sldId id="4682" r:id="rId846"/>
    <p:sldId id="4683" r:id="rId847"/>
    <p:sldId id="4684" r:id="rId848"/>
    <p:sldId id="4685" r:id="rId849"/>
    <p:sldId id="4686" r:id="rId850"/>
    <p:sldId id="4687" r:id="rId851"/>
    <p:sldId id="4688" r:id="rId852"/>
    <p:sldId id="4689" r:id="rId853"/>
    <p:sldId id="4690" r:id="rId854"/>
    <p:sldId id="4691" r:id="rId855"/>
    <p:sldId id="4692" r:id="rId856"/>
    <p:sldId id="4693" r:id="rId857"/>
    <p:sldId id="4694" r:id="rId858"/>
    <p:sldId id="4695" r:id="rId859"/>
    <p:sldId id="4696" r:id="rId860"/>
    <p:sldId id="4697" r:id="rId861"/>
    <p:sldId id="4698" r:id="rId862"/>
    <p:sldId id="4699" r:id="rId863"/>
    <p:sldId id="4700" r:id="rId864"/>
    <p:sldId id="4701" r:id="rId865"/>
    <p:sldId id="4702" r:id="rId866"/>
    <p:sldId id="4703" r:id="rId867"/>
    <p:sldId id="4704" r:id="rId868"/>
    <p:sldId id="4705" r:id="rId869"/>
    <p:sldId id="4706" r:id="rId870"/>
    <p:sldId id="4707" r:id="rId871"/>
    <p:sldId id="4708" r:id="rId872"/>
    <p:sldId id="4709" r:id="rId873"/>
    <p:sldId id="4710" r:id="rId874"/>
    <p:sldId id="4711" r:id="rId875"/>
    <p:sldId id="4712" r:id="rId876"/>
    <p:sldId id="4713" r:id="rId877"/>
    <p:sldId id="4714" r:id="rId878"/>
    <p:sldId id="4715" r:id="rId879"/>
    <p:sldId id="4716" r:id="rId880"/>
    <p:sldId id="4717" r:id="rId881"/>
    <p:sldId id="4718" r:id="rId882"/>
    <p:sldId id="4719" r:id="rId883"/>
    <p:sldId id="4720" r:id="rId884"/>
    <p:sldId id="4721" r:id="rId885"/>
    <p:sldId id="4722" r:id="rId886"/>
    <p:sldId id="4723" r:id="rId887"/>
    <p:sldId id="4724" r:id="rId888"/>
    <p:sldId id="4725" r:id="rId889"/>
    <p:sldId id="4726" r:id="rId890"/>
    <p:sldId id="4727" r:id="rId891"/>
    <p:sldId id="4728" r:id="rId892"/>
    <p:sldId id="4729" r:id="rId893"/>
    <p:sldId id="4730" r:id="rId894"/>
    <p:sldId id="4731" r:id="rId895"/>
    <p:sldId id="4732" r:id="rId896"/>
    <p:sldId id="4733" r:id="rId897"/>
    <p:sldId id="4734" r:id="rId898"/>
    <p:sldId id="4735" r:id="rId899"/>
    <p:sldId id="4736" r:id="rId900"/>
    <p:sldId id="4737" r:id="rId901"/>
    <p:sldId id="4738" r:id="rId902"/>
    <p:sldId id="4739" r:id="rId903"/>
    <p:sldId id="4740" r:id="rId904"/>
    <p:sldId id="4741" r:id="rId905"/>
    <p:sldId id="4742" r:id="rId906"/>
    <p:sldId id="4743" r:id="rId907"/>
    <p:sldId id="4744" r:id="rId908"/>
    <p:sldId id="4745" r:id="rId909"/>
    <p:sldId id="4746" r:id="rId910"/>
    <p:sldId id="4747" r:id="rId911"/>
    <p:sldId id="4748" r:id="rId912"/>
    <p:sldId id="4749" r:id="rId913"/>
    <p:sldId id="4750" r:id="rId914"/>
    <p:sldId id="4751" r:id="rId915"/>
    <p:sldId id="4752" r:id="rId916"/>
    <p:sldId id="4753" r:id="rId917"/>
    <p:sldId id="4754" r:id="rId918"/>
    <p:sldId id="4755" r:id="rId919"/>
    <p:sldId id="4756" r:id="rId920"/>
    <p:sldId id="4757" r:id="rId921"/>
    <p:sldId id="4758" r:id="rId922"/>
    <p:sldId id="4759" r:id="rId923"/>
    <p:sldId id="4760" r:id="rId924"/>
    <p:sldId id="4761" r:id="rId925"/>
    <p:sldId id="4762" r:id="rId926"/>
    <p:sldId id="4763" r:id="rId927"/>
    <p:sldId id="4764" r:id="rId928"/>
    <p:sldId id="4765" r:id="rId929"/>
    <p:sldId id="4766" r:id="rId930"/>
    <p:sldId id="4767" r:id="rId931"/>
    <p:sldId id="4768" r:id="rId932"/>
    <p:sldId id="4769" r:id="rId933"/>
    <p:sldId id="4770" r:id="rId934"/>
    <p:sldId id="4771" r:id="rId935"/>
    <p:sldId id="4772" r:id="rId936"/>
    <p:sldId id="4773" r:id="rId937"/>
    <p:sldId id="4774" r:id="rId938"/>
    <p:sldId id="4775" r:id="rId939"/>
    <p:sldId id="4776" r:id="rId940"/>
    <p:sldId id="4777" r:id="rId941"/>
    <p:sldId id="4778" r:id="rId942"/>
    <p:sldId id="4779" r:id="rId943"/>
    <p:sldId id="4780" r:id="rId944"/>
    <p:sldId id="4781" r:id="rId945"/>
    <p:sldId id="4782" r:id="rId946"/>
    <p:sldId id="4783" r:id="rId947"/>
    <p:sldId id="4784" r:id="rId948"/>
    <p:sldId id="4785" r:id="rId949"/>
    <p:sldId id="4786" r:id="rId950"/>
    <p:sldId id="4787" r:id="rId951"/>
    <p:sldId id="4788" r:id="rId952"/>
    <p:sldId id="4789" r:id="rId953"/>
    <p:sldId id="4790" r:id="rId954"/>
    <p:sldId id="4791" r:id="rId955"/>
    <p:sldId id="4792" r:id="rId956"/>
    <p:sldId id="4793" r:id="rId957"/>
    <p:sldId id="4794" r:id="rId958"/>
    <p:sldId id="4795" r:id="rId959"/>
    <p:sldId id="4796" r:id="rId960"/>
    <p:sldId id="4797" r:id="rId961"/>
    <p:sldId id="4798" r:id="rId962"/>
    <p:sldId id="4799" r:id="rId963"/>
    <p:sldId id="4800" r:id="rId964"/>
    <p:sldId id="4801" r:id="rId965"/>
    <p:sldId id="4802" r:id="rId966"/>
    <p:sldId id="4803" r:id="rId967"/>
    <p:sldId id="4804" r:id="rId968"/>
    <p:sldId id="4805" r:id="rId969"/>
    <p:sldId id="4806" r:id="rId970"/>
    <p:sldId id="4807" r:id="rId971"/>
    <p:sldId id="4808" r:id="rId972"/>
    <p:sldId id="4809" r:id="rId973"/>
    <p:sldId id="4810" r:id="rId974"/>
    <p:sldId id="4811" r:id="rId975"/>
    <p:sldId id="4812" r:id="rId976"/>
    <p:sldId id="4813" r:id="rId977"/>
    <p:sldId id="4814" r:id="rId978"/>
    <p:sldId id="4815" r:id="rId979"/>
    <p:sldId id="4816" r:id="rId980"/>
    <p:sldId id="4817" r:id="rId981"/>
    <p:sldId id="4818" r:id="rId982"/>
    <p:sldId id="4819" r:id="rId983"/>
    <p:sldId id="4820" r:id="rId984"/>
    <p:sldId id="4821" r:id="rId985"/>
    <p:sldId id="4822" r:id="rId986"/>
    <p:sldId id="4823" r:id="rId987"/>
    <p:sldId id="4824" r:id="rId988"/>
    <p:sldId id="4825" r:id="rId989"/>
    <p:sldId id="4909" r:id="rId990"/>
    <p:sldId id="4826" r:id="rId991"/>
    <p:sldId id="4827" r:id="rId992"/>
    <p:sldId id="4828" r:id="rId993"/>
    <p:sldId id="4829" r:id="rId994"/>
    <p:sldId id="4830" r:id="rId995"/>
    <p:sldId id="4831" r:id="rId996"/>
    <p:sldId id="4832" r:id="rId997"/>
    <p:sldId id="4833" r:id="rId998"/>
    <p:sldId id="4834" r:id="rId999"/>
    <p:sldId id="4835" r:id="rId1000"/>
    <p:sldId id="4836" r:id="rId1001"/>
    <p:sldId id="4837" r:id="rId1002"/>
    <p:sldId id="4838" r:id="rId1003"/>
    <p:sldId id="4839" r:id="rId1004"/>
    <p:sldId id="4840" r:id="rId1005"/>
    <p:sldId id="4841" r:id="rId1006"/>
    <p:sldId id="4842" r:id="rId1007"/>
    <p:sldId id="4843" r:id="rId1008"/>
    <p:sldId id="4844" r:id="rId1009"/>
    <p:sldId id="4845" r:id="rId1010"/>
    <p:sldId id="4846" r:id="rId1011"/>
    <p:sldId id="4847" r:id="rId1012"/>
    <p:sldId id="4848" r:id="rId1013"/>
    <p:sldId id="4849" r:id="rId1014"/>
    <p:sldId id="4850" r:id="rId1015"/>
    <p:sldId id="4851" r:id="rId1016"/>
    <p:sldId id="4852" r:id="rId1017"/>
    <p:sldId id="4853" r:id="rId1018"/>
    <p:sldId id="4854" r:id="rId1019"/>
    <p:sldId id="4855" r:id="rId1020"/>
    <p:sldId id="4856" r:id="rId1021"/>
    <p:sldId id="4857" r:id="rId1022"/>
    <p:sldId id="4858" r:id="rId1023"/>
    <p:sldId id="4859" r:id="rId1024"/>
    <p:sldId id="4860" r:id="rId1025"/>
    <p:sldId id="4861" r:id="rId1026"/>
    <p:sldId id="4862" r:id="rId1027"/>
    <p:sldId id="4863" r:id="rId1028"/>
    <p:sldId id="4864" r:id="rId1029"/>
    <p:sldId id="4865" r:id="rId1030"/>
    <p:sldId id="4866" r:id="rId1031"/>
    <p:sldId id="4867" r:id="rId1032"/>
    <p:sldId id="4868" r:id="rId1033"/>
    <p:sldId id="4869" r:id="rId1034"/>
    <p:sldId id="4870" r:id="rId1035"/>
    <p:sldId id="4871" r:id="rId1036"/>
    <p:sldId id="4872" r:id="rId1037"/>
    <p:sldId id="4873" r:id="rId1038"/>
    <p:sldId id="4874" r:id="rId1039"/>
    <p:sldId id="4875" r:id="rId1040"/>
    <p:sldId id="4876" r:id="rId1041"/>
    <p:sldId id="4877" r:id="rId1042"/>
    <p:sldId id="4878" r:id="rId1043"/>
    <p:sldId id="4879" r:id="rId1044"/>
    <p:sldId id="4880" r:id="rId1045"/>
    <p:sldId id="4881" r:id="rId1046"/>
    <p:sldId id="4882" r:id="rId1047"/>
    <p:sldId id="4883" r:id="rId1048"/>
    <p:sldId id="4884" r:id="rId1049"/>
    <p:sldId id="4885" r:id="rId1050"/>
    <p:sldId id="4886" r:id="rId1051"/>
    <p:sldId id="4887" r:id="rId1052"/>
    <p:sldId id="4888" r:id="rId1053"/>
    <p:sldId id="4889" r:id="rId1054"/>
    <p:sldId id="4890" r:id="rId1055"/>
    <p:sldId id="4891" r:id="rId1056"/>
    <p:sldId id="4892" r:id="rId1057"/>
    <p:sldId id="4893" r:id="rId1058"/>
    <p:sldId id="4894" r:id="rId1059"/>
    <p:sldId id="4895" r:id="rId1060"/>
    <p:sldId id="4896" r:id="rId1061"/>
    <p:sldId id="4897" r:id="rId1062"/>
    <p:sldId id="4898" r:id="rId1063"/>
    <p:sldId id="4899" r:id="rId1064"/>
    <p:sldId id="4900" r:id="rId1065"/>
    <p:sldId id="4901" r:id="rId1066"/>
    <p:sldId id="4902" r:id="rId1067"/>
    <p:sldId id="4903" r:id="rId1068"/>
    <p:sldId id="4904" r:id="rId1069"/>
    <p:sldId id="4905" r:id="rId1070"/>
    <p:sldId id="4906" r:id="rId1071"/>
    <p:sldId id="4907" r:id="rId1072"/>
    <p:sldId id="4908" r:id="rId1073"/>
    <p:sldId id="4910" r:id="rId1074"/>
    <p:sldId id="4911" r:id="rId1075"/>
    <p:sldId id="4912" r:id="rId1076"/>
    <p:sldId id="5543" r:id="rId1077"/>
    <p:sldId id="5544" r:id="rId1078"/>
    <p:sldId id="5545" r:id="rId1079"/>
    <p:sldId id="5546" r:id="rId1080"/>
    <p:sldId id="5547" r:id="rId1081"/>
    <p:sldId id="5548" r:id="rId1082"/>
    <p:sldId id="5549" r:id="rId1083"/>
    <p:sldId id="5550" r:id="rId1084"/>
    <p:sldId id="5551" r:id="rId1085"/>
    <p:sldId id="5552" r:id="rId1086"/>
    <p:sldId id="5553" r:id="rId1087"/>
    <p:sldId id="5554" r:id="rId1088"/>
    <p:sldId id="5555" r:id="rId1089"/>
    <p:sldId id="5556" r:id="rId1090"/>
    <p:sldId id="5557" r:id="rId1091"/>
    <p:sldId id="5558" r:id="rId1092"/>
    <p:sldId id="5559" r:id="rId1093"/>
    <p:sldId id="5560" r:id="rId1094"/>
    <p:sldId id="5561" r:id="rId1095"/>
    <p:sldId id="5562" r:id="rId1096"/>
    <p:sldId id="5563" r:id="rId1097"/>
    <p:sldId id="5564" r:id="rId1098"/>
    <p:sldId id="5565" r:id="rId1099"/>
    <p:sldId id="5566" r:id="rId1100"/>
    <p:sldId id="5567" r:id="rId1101"/>
    <p:sldId id="5568" r:id="rId1102"/>
    <p:sldId id="5569" r:id="rId1103"/>
    <p:sldId id="5570" r:id="rId1104"/>
    <p:sldId id="5571" r:id="rId1105"/>
    <p:sldId id="5572" r:id="rId1106"/>
    <p:sldId id="5573" r:id="rId1107"/>
    <p:sldId id="5574" r:id="rId1108"/>
    <p:sldId id="5575" r:id="rId1109"/>
    <p:sldId id="5576" r:id="rId1110"/>
    <p:sldId id="5577" r:id="rId1111"/>
    <p:sldId id="5578" r:id="rId1112"/>
    <p:sldId id="5579" r:id="rId1113"/>
    <p:sldId id="5580" r:id="rId1114"/>
    <p:sldId id="5581" r:id="rId1115"/>
    <p:sldId id="5582" r:id="rId1116"/>
    <p:sldId id="5583" r:id="rId1117"/>
    <p:sldId id="5584" r:id="rId1118"/>
    <p:sldId id="5585" r:id="rId1119"/>
    <p:sldId id="5586" r:id="rId1120"/>
    <p:sldId id="4956" r:id="rId1121"/>
    <p:sldId id="4957" r:id="rId1122"/>
    <p:sldId id="4958" r:id="rId1123"/>
    <p:sldId id="4959" r:id="rId1124"/>
    <p:sldId id="4960" r:id="rId1125"/>
    <p:sldId id="4961" r:id="rId1126"/>
    <p:sldId id="4962" r:id="rId1127"/>
    <p:sldId id="4963" r:id="rId1128"/>
    <p:sldId id="4964" r:id="rId1129"/>
    <p:sldId id="4965" r:id="rId1130"/>
    <p:sldId id="4966" r:id="rId1131"/>
    <p:sldId id="4967" r:id="rId1132"/>
    <p:sldId id="4968" r:id="rId1133"/>
    <p:sldId id="4969" r:id="rId1134"/>
    <p:sldId id="4970" r:id="rId1135"/>
    <p:sldId id="4971" r:id="rId1136"/>
    <p:sldId id="4972" r:id="rId1137"/>
    <p:sldId id="4973" r:id="rId1138"/>
    <p:sldId id="4974" r:id="rId1139"/>
    <p:sldId id="4975" r:id="rId1140"/>
    <p:sldId id="4976" r:id="rId1141"/>
    <p:sldId id="4977" r:id="rId1142"/>
    <p:sldId id="4978" r:id="rId1143"/>
    <p:sldId id="4979" r:id="rId1144"/>
    <p:sldId id="4980" r:id="rId1145"/>
    <p:sldId id="4981" r:id="rId1146"/>
    <p:sldId id="4982" r:id="rId1147"/>
    <p:sldId id="4983" r:id="rId1148"/>
    <p:sldId id="4984" r:id="rId1149"/>
    <p:sldId id="4985" r:id="rId1150"/>
    <p:sldId id="4986" r:id="rId1151"/>
    <p:sldId id="4987" r:id="rId1152"/>
    <p:sldId id="4988" r:id="rId1153"/>
    <p:sldId id="4989" r:id="rId1154"/>
    <p:sldId id="4990" r:id="rId1155"/>
    <p:sldId id="4991" r:id="rId1156"/>
    <p:sldId id="4992" r:id="rId1157"/>
    <p:sldId id="4993" r:id="rId1158"/>
    <p:sldId id="4994" r:id="rId1159"/>
    <p:sldId id="4995" r:id="rId1160"/>
    <p:sldId id="5587" r:id="rId1161"/>
    <p:sldId id="5588" r:id="rId1162"/>
    <p:sldId id="5589" r:id="rId1163"/>
    <p:sldId id="5590" r:id="rId1164"/>
    <p:sldId id="5591" r:id="rId1165"/>
    <p:sldId id="5592" r:id="rId1166"/>
    <p:sldId id="5593" r:id="rId1167"/>
    <p:sldId id="5594" r:id="rId1168"/>
    <p:sldId id="5595" r:id="rId1169"/>
    <p:sldId id="5596" r:id="rId1170"/>
    <p:sldId id="5597" r:id="rId1171"/>
    <p:sldId id="5598" r:id="rId1172"/>
    <p:sldId id="5599" r:id="rId1173"/>
    <p:sldId id="5600" r:id="rId1174"/>
    <p:sldId id="5601" r:id="rId1175"/>
    <p:sldId id="5602" r:id="rId1176"/>
    <p:sldId id="5603" r:id="rId1177"/>
    <p:sldId id="5604" r:id="rId1178"/>
    <p:sldId id="5605" r:id="rId1179"/>
    <p:sldId id="5606" r:id="rId1180"/>
    <p:sldId id="5607" r:id="rId1181"/>
    <p:sldId id="5608" r:id="rId1182"/>
    <p:sldId id="5609" r:id="rId1183"/>
    <p:sldId id="5610" r:id="rId1184"/>
    <p:sldId id="5611" r:id="rId1185"/>
    <p:sldId id="5612" r:id="rId1186"/>
    <p:sldId id="5613" r:id="rId1187"/>
    <p:sldId id="5614" r:id="rId1188"/>
    <p:sldId id="5615" r:id="rId1189"/>
    <p:sldId id="5616" r:id="rId1190"/>
    <p:sldId id="5617" r:id="rId1191"/>
    <p:sldId id="5618" r:id="rId1192"/>
    <p:sldId id="5619" r:id="rId1193"/>
    <p:sldId id="5620" r:id="rId1194"/>
    <p:sldId id="5621" r:id="rId1195"/>
    <p:sldId id="5622" r:id="rId1196"/>
    <p:sldId id="5623" r:id="rId1197"/>
    <p:sldId id="5624" r:id="rId1198"/>
    <p:sldId id="5625" r:id="rId1199"/>
    <p:sldId id="5626" r:id="rId1200"/>
    <p:sldId id="5627" r:id="rId1201"/>
    <p:sldId id="5628" r:id="rId1202"/>
    <p:sldId id="5629" r:id="rId1203"/>
    <p:sldId id="5630" r:id="rId1204"/>
    <p:sldId id="5631" r:id="rId1205"/>
    <p:sldId id="5632" r:id="rId1206"/>
    <p:sldId id="5633" r:id="rId1207"/>
    <p:sldId id="5634" r:id="rId1208"/>
    <p:sldId id="5635" r:id="rId1209"/>
    <p:sldId id="5636" r:id="rId1210"/>
    <p:sldId id="5046" r:id="rId1211"/>
    <p:sldId id="5047" r:id="rId1212"/>
    <p:sldId id="5048" r:id="rId1213"/>
    <p:sldId id="5637" r:id="rId1214"/>
    <p:sldId id="5638" r:id="rId1215"/>
    <p:sldId id="5639" r:id="rId1216"/>
    <p:sldId id="5640" r:id="rId1217"/>
    <p:sldId id="5641" r:id="rId1218"/>
    <p:sldId id="5642" r:id="rId1219"/>
    <p:sldId id="5643" r:id="rId1220"/>
    <p:sldId id="5644" r:id="rId1221"/>
    <p:sldId id="5645" r:id="rId1222"/>
    <p:sldId id="5646" r:id="rId1223"/>
    <p:sldId id="5647" r:id="rId1224"/>
    <p:sldId id="5648" r:id="rId1225"/>
    <p:sldId id="5649" r:id="rId1226"/>
    <p:sldId id="5650" r:id="rId1227"/>
    <p:sldId id="5651" r:id="rId1228"/>
    <p:sldId id="5652" r:id="rId1229"/>
    <p:sldId id="5653" r:id="rId1230"/>
    <p:sldId id="5654" r:id="rId1231"/>
    <p:sldId id="5655" r:id="rId1232"/>
    <p:sldId id="5656" r:id="rId1233"/>
    <p:sldId id="5657" r:id="rId1234"/>
    <p:sldId id="5658" r:id="rId1235"/>
    <p:sldId id="5659" r:id="rId1236"/>
    <p:sldId id="5660" r:id="rId1237"/>
    <p:sldId id="5661" r:id="rId1238"/>
    <p:sldId id="5662" r:id="rId1239"/>
    <p:sldId id="5663" r:id="rId1240"/>
    <p:sldId id="5664" r:id="rId1241"/>
    <p:sldId id="5665" r:id="rId1242"/>
    <p:sldId id="5666" r:id="rId1243"/>
    <p:sldId id="5667" r:id="rId1244"/>
    <p:sldId id="5668" r:id="rId1245"/>
    <p:sldId id="5669" r:id="rId1246"/>
    <p:sldId id="5083" r:id="rId1247"/>
    <p:sldId id="5084" r:id="rId1248"/>
    <p:sldId id="5085" r:id="rId1249"/>
    <p:sldId id="5670" r:id="rId1250"/>
    <p:sldId id="5671" r:id="rId1251"/>
    <p:sldId id="5672" r:id="rId1252"/>
    <p:sldId id="5673" r:id="rId1253"/>
    <p:sldId id="5674" r:id="rId1254"/>
    <p:sldId id="5675" r:id="rId1255"/>
    <p:sldId id="5676" r:id="rId1256"/>
    <p:sldId id="5677" r:id="rId1257"/>
    <p:sldId id="5678" r:id="rId1258"/>
    <p:sldId id="5679" r:id="rId1259"/>
    <p:sldId id="5680" r:id="rId1260"/>
    <p:sldId id="5681" r:id="rId1261"/>
    <p:sldId id="5682" r:id="rId1262"/>
    <p:sldId id="5683" r:id="rId1263"/>
    <p:sldId id="5684" r:id="rId1264"/>
    <p:sldId id="5685" r:id="rId1265"/>
    <p:sldId id="5686" r:id="rId1266"/>
    <p:sldId id="5687" r:id="rId1267"/>
    <p:sldId id="5688" r:id="rId1268"/>
    <p:sldId id="5689" r:id="rId1269"/>
    <p:sldId id="5690" r:id="rId1270"/>
    <p:sldId id="5691" r:id="rId1271"/>
    <p:sldId id="5692" r:id="rId1272"/>
    <p:sldId id="5693" r:id="rId1273"/>
    <p:sldId id="5694" r:id="rId1274"/>
    <p:sldId id="5695" r:id="rId1275"/>
    <p:sldId id="5696" r:id="rId1276"/>
    <p:sldId id="5697" r:id="rId1277"/>
    <p:sldId id="5698" r:id="rId1278"/>
    <p:sldId id="5699" r:id="rId1279"/>
    <p:sldId id="5700" r:id="rId1280"/>
    <p:sldId id="5701" r:id="rId1281"/>
    <p:sldId id="5702" r:id="rId1282"/>
    <p:sldId id="5703" r:id="rId1283"/>
    <p:sldId id="5704" r:id="rId1284"/>
    <p:sldId id="5705" r:id="rId1285"/>
    <p:sldId id="5706" r:id="rId1286"/>
    <p:sldId id="5707" r:id="rId1287"/>
    <p:sldId id="5708" r:id="rId1288"/>
    <p:sldId id="5709" r:id="rId1289"/>
    <p:sldId id="5710" r:id="rId1290"/>
    <p:sldId id="5711" r:id="rId1291"/>
    <p:sldId id="5712" r:id="rId1292"/>
    <p:sldId id="5713" r:id="rId1293"/>
    <p:sldId id="5714" r:id="rId1294"/>
    <p:sldId id="5715" r:id="rId1295"/>
    <p:sldId id="5716" r:id="rId1296"/>
    <p:sldId id="5717" r:id="rId1297"/>
    <p:sldId id="5718" r:id="rId1298"/>
    <p:sldId id="5719" r:id="rId1299"/>
    <p:sldId id="5720" r:id="rId1300"/>
    <p:sldId id="5721" r:id="rId1301"/>
    <p:sldId id="5722" r:id="rId1302"/>
    <p:sldId id="5723" r:id="rId1303"/>
    <p:sldId id="5724" r:id="rId1304"/>
    <p:sldId id="5725" r:id="rId1305"/>
    <p:sldId id="5726" r:id="rId1306"/>
    <p:sldId id="5727" r:id="rId1307"/>
    <p:sldId id="5728" r:id="rId1308"/>
    <p:sldId id="5729" r:id="rId1309"/>
    <p:sldId id="5730" r:id="rId1310"/>
    <p:sldId id="5731" r:id="rId1311"/>
    <p:sldId id="5732" r:id="rId1312"/>
    <p:sldId id="5733" r:id="rId1313"/>
    <p:sldId id="5734" r:id="rId1314"/>
    <p:sldId id="5735" r:id="rId1315"/>
    <p:sldId id="5152" r:id="rId1316"/>
    <p:sldId id="5153" r:id="rId1317"/>
    <p:sldId id="5154" r:id="rId1318"/>
    <p:sldId id="5736" r:id="rId1319"/>
    <p:sldId id="5737" r:id="rId1320"/>
    <p:sldId id="5738" r:id="rId1321"/>
    <p:sldId id="5739" r:id="rId1322"/>
    <p:sldId id="5740" r:id="rId1323"/>
    <p:sldId id="5741" r:id="rId1324"/>
    <p:sldId id="5742" r:id="rId1325"/>
    <p:sldId id="5743" r:id="rId1326"/>
    <p:sldId id="5744" r:id="rId1327"/>
    <p:sldId id="5745" r:id="rId1328"/>
    <p:sldId id="5746" r:id="rId1329"/>
    <p:sldId id="5747" r:id="rId1330"/>
    <p:sldId id="5748" r:id="rId1331"/>
    <p:sldId id="5749" r:id="rId1332"/>
    <p:sldId id="5750" r:id="rId1333"/>
    <p:sldId id="5751" r:id="rId1334"/>
    <p:sldId id="5752" r:id="rId1335"/>
    <p:sldId id="5753" r:id="rId1336"/>
    <p:sldId id="5754" r:id="rId1337"/>
    <p:sldId id="5755" r:id="rId1338"/>
    <p:sldId id="5756" r:id="rId1339"/>
    <p:sldId id="5757" r:id="rId1340"/>
    <p:sldId id="5758" r:id="rId1341"/>
    <p:sldId id="5759" r:id="rId1342"/>
    <p:sldId id="5760" r:id="rId1343"/>
    <p:sldId id="5761" r:id="rId1344"/>
    <p:sldId id="5762" r:id="rId1345"/>
    <p:sldId id="5763" r:id="rId1346"/>
    <p:sldId id="5764" r:id="rId1347"/>
    <p:sldId id="5765" r:id="rId1348"/>
    <p:sldId id="5766" r:id="rId1349"/>
    <p:sldId id="5767" r:id="rId1350"/>
    <p:sldId id="5768" r:id="rId1351"/>
    <p:sldId id="5769" r:id="rId1352"/>
    <p:sldId id="5770" r:id="rId1353"/>
    <p:sldId id="5771" r:id="rId1354"/>
    <p:sldId id="5772" r:id="rId1355"/>
    <p:sldId id="5773" r:id="rId1356"/>
    <p:sldId id="5774" r:id="rId1357"/>
    <p:sldId id="5775" r:id="rId1358"/>
    <p:sldId id="5776" r:id="rId1359"/>
    <p:sldId id="5777" r:id="rId1360"/>
    <p:sldId id="5778" r:id="rId1361"/>
    <p:sldId id="5779" r:id="rId1362"/>
    <p:sldId id="5780" r:id="rId1363"/>
    <p:sldId id="5781" r:id="rId1364"/>
    <p:sldId id="5782" r:id="rId1365"/>
    <p:sldId id="5783" r:id="rId1366"/>
    <p:sldId id="5784" r:id="rId1367"/>
    <p:sldId id="5785" r:id="rId1368"/>
    <p:sldId id="5786" r:id="rId1369"/>
    <p:sldId id="5787" r:id="rId1370"/>
    <p:sldId id="5788" r:id="rId1371"/>
    <p:sldId id="5789" r:id="rId1372"/>
    <p:sldId id="5790" r:id="rId1373"/>
    <p:sldId id="5791" r:id="rId1374"/>
    <p:sldId id="5792" r:id="rId1375"/>
    <p:sldId id="5793" r:id="rId1376"/>
    <p:sldId id="5794" r:id="rId1377"/>
    <p:sldId id="5795" r:id="rId1378"/>
    <p:sldId id="5214" r:id="rId1379"/>
    <p:sldId id="5215" r:id="rId1380"/>
    <p:sldId id="5216" r:id="rId1381"/>
    <p:sldId id="5217" r:id="rId1382"/>
    <p:sldId id="5218" r:id="rId1383"/>
    <p:sldId id="5219" r:id="rId1384"/>
    <p:sldId id="5220" r:id="rId1385"/>
    <p:sldId id="5221" r:id="rId1386"/>
    <p:sldId id="5222" r:id="rId1387"/>
    <p:sldId id="5223" r:id="rId1388"/>
    <p:sldId id="5224" r:id="rId1389"/>
    <p:sldId id="5225" r:id="rId1390"/>
    <p:sldId id="5226" r:id="rId1391"/>
    <p:sldId id="5227" r:id="rId1392"/>
    <p:sldId id="5228" r:id="rId1393"/>
    <p:sldId id="5229" r:id="rId1394"/>
    <p:sldId id="5230" r:id="rId1395"/>
    <p:sldId id="5231" r:id="rId1396"/>
    <p:sldId id="5232" r:id="rId1397"/>
    <p:sldId id="5233" r:id="rId1398"/>
    <p:sldId id="5234" r:id="rId1399"/>
    <p:sldId id="5235" r:id="rId1400"/>
    <p:sldId id="5236" r:id="rId1401"/>
    <p:sldId id="5237" r:id="rId1402"/>
    <p:sldId id="5238" r:id="rId1403"/>
    <p:sldId id="5239" r:id="rId1404"/>
    <p:sldId id="5240" r:id="rId1405"/>
    <p:sldId id="5241" r:id="rId1406"/>
    <p:sldId id="5242" r:id="rId1407"/>
    <p:sldId id="5243" r:id="rId1408"/>
    <p:sldId id="5244" r:id="rId1409"/>
    <p:sldId id="5245" r:id="rId1410"/>
    <p:sldId id="5246" r:id="rId1411"/>
    <p:sldId id="5247" r:id="rId1412"/>
    <p:sldId id="5248" r:id="rId1413"/>
    <p:sldId id="5249" r:id="rId1414"/>
    <p:sldId id="5250" r:id="rId1415"/>
    <p:sldId id="5251" r:id="rId1416"/>
    <p:sldId id="5252" r:id="rId1417"/>
    <p:sldId id="5253" r:id="rId1418"/>
    <p:sldId id="5254" r:id="rId1419"/>
    <p:sldId id="5255" r:id="rId1420"/>
    <p:sldId id="5256" r:id="rId1421"/>
    <p:sldId id="5257" r:id="rId1422"/>
    <p:sldId id="5258" r:id="rId1423"/>
    <p:sldId id="5259" r:id="rId1424"/>
    <p:sldId id="5260" r:id="rId1425"/>
    <p:sldId id="5261" r:id="rId1426"/>
    <p:sldId id="5262" r:id="rId1427"/>
    <p:sldId id="5263" r:id="rId1428"/>
    <p:sldId id="5264" r:id="rId1429"/>
    <p:sldId id="5265" r:id="rId1430"/>
    <p:sldId id="5266" r:id="rId1431"/>
    <p:sldId id="5267" r:id="rId1432"/>
    <p:sldId id="5268" r:id="rId1433"/>
    <p:sldId id="5269" r:id="rId1434"/>
    <p:sldId id="5313" r:id="rId1435"/>
    <p:sldId id="5314" r:id="rId1436"/>
    <p:sldId id="5315" r:id="rId1437"/>
    <p:sldId id="5316" r:id="rId1438"/>
    <p:sldId id="5317" r:id="rId1439"/>
    <p:sldId id="5318" r:id="rId1440"/>
    <p:sldId id="5319" r:id="rId1441"/>
    <p:sldId id="5320" r:id="rId1442"/>
    <p:sldId id="5321" r:id="rId1443"/>
    <p:sldId id="5322" r:id="rId1444"/>
    <p:sldId id="5323" r:id="rId1445"/>
    <p:sldId id="5324" r:id="rId1446"/>
    <p:sldId id="5325" r:id="rId1447"/>
    <p:sldId id="5326" r:id="rId1448"/>
    <p:sldId id="5327" r:id="rId1449"/>
    <p:sldId id="5328" r:id="rId1450"/>
    <p:sldId id="5329" r:id="rId1451"/>
    <p:sldId id="5330" r:id="rId1452"/>
    <p:sldId id="5331" r:id="rId1453"/>
    <p:sldId id="5332" r:id="rId1454"/>
    <p:sldId id="5333" r:id="rId1455"/>
    <p:sldId id="5334" r:id="rId1456"/>
    <p:sldId id="5335" r:id="rId1457"/>
    <p:sldId id="5336" r:id="rId1458"/>
    <p:sldId id="5337" r:id="rId1459"/>
    <p:sldId id="5338" r:id="rId1460"/>
    <p:sldId id="5339" r:id="rId1461"/>
    <p:sldId id="5340" r:id="rId1462"/>
    <p:sldId id="5341" r:id="rId1463"/>
    <p:sldId id="5342" r:id="rId1464"/>
    <p:sldId id="5343" r:id="rId1465"/>
    <p:sldId id="5344" r:id="rId1466"/>
    <p:sldId id="5345" r:id="rId1467"/>
    <p:sldId id="5346" r:id="rId1468"/>
    <p:sldId id="5347" r:id="rId1469"/>
    <p:sldId id="5348" r:id="rId1470"/>
    <p:sldId id="5349" r:id="rId1471"/>
    <p:sldId id="5350" r:id="rId1472"/>
    <p:sldId id="5351" r:id="rId1473"/>
    <p:sldId id="5352" r:id="rId1474"/>
    <p:sldId id="5353" r:id="rId1475"/>
    <p:sldId id="5354" r:id="rId1476"/>
    <p:sldId id="5355" r:id="rId1477"/>
    <p:sldId id="5270" r:id="rId1478"/>
    <p:sldId id="5271" r:id="rId1479"/>
    <p:sldId id="5796" r:id="rId1480"/>
    <p:sldId id="5797" r:id="rId1481"/>
    <p:sldId id="5798" r:id="rId1482"/>
    <p:sldId id="5799" r:id="rId1483"/>
    <p:sldId id="5800" r:id="rId1484"/>
    <p:sldId id="5801" r:id="rId1485"/>
    <p:sldId id="5802" r:id="rId1486"/>
    <p:sldId id="5803" r:id="rId1487"/>
    <p:sldId id="5804" r:id="rId1488"/>
    <p:sldId id="5805" r:id="rId1489"/>
    <p:sldId id="5806" r:id="rId1490"/>
    <p:sldId id="5807" r:id="rId1491"/>
    <p:sldId id="5808" r:id="rId1492"/>
    <p:sldId id="5809" r:id="rId1493"/>
    <p:sldId id="5810" r:id="rId1494"/>
    <p:sldId id="5811" r:id="rId1495"/>
    <p:sldId id="5812" r:id="rId1496"/>
    <p:sldId id="5813" r:id="rId1497"/>
    <p:sldId id="5814" r:id="rId1498"/>
    <p:sldId id="5815" r:id="rId1499"/>
    <p:sldId id="5816" r:id="rId1500"/>
    <p:sldId id="5817" r:id="rId1501"/>
    <p:sldId id="5818" r:id="rId1502"/>
    <p:sldId id="5819" r:id="rId1503"/>
    <p:sldId id="5820" r:id="rId1504"/>
    <p:sldId id="5821" r:id="rId1505"/>
    <p:sldId id="5822" r:id="rId1506"/>
    <p:sldId id="5823" r:id="rId1507"/>
    <p:sldId id="5824" r:id="rId1508"/>
    <p:sldId id="5825" r:id="rId1509"/>
    <p:sldId id="5826" r:id="rId1510"/>
    <p:sldId id="5827" r:id="rId1511"/>
    <p:sldId id="5828" r:id="rId1512"/>
    <p:sldId id="5829" r:id="rId1513"/>
    <p:sldId id="5830" r:id="rId1514"/>
    <p:sldId id="5831" r:id="rId1515"/>
    <p:sldId id="5832" r:id="rId1516"/>
    <p:sldId id="5833" r:id="rId1517"/>
    <p:sldId id="5834" r:id="rId1518"/>
    <p:sldId id="5835" r:id="rId1519"/>
    <p:sldId id="5312" r:id="rId1520"/>
    <p:sldId id="5356" r:id="rId1521"/>
    <p:sldId id="5357" r:id="rId1522"/>
    <p:sldId id="5836" r:id="rId1523"/>
    <p:sldId id="5837" r:id="rId1524"/>
    <p:sldId id="5838" r:id="rId1525"/>
    <p:sldId id="5839" r:id="rId1526"/>
    <p:sldId id="5840" r:id="rId1527"/>
    <p:sldId id="5841" r:id="rId1528"/>
    <p:sldId id="5842" r:id="rId1529"/>
    <p:sldId id="5843" r:id="rId1530"/>
    <p:sldId id="5844" r:id="rId1531"/>
    <p:sldId id="5845" r:id="rId1532"/>
    <p:sldId id="5846" r:id="rId1533"/>
    <p:sldId id="5847" r:id="rId1534"/>
    <p:sldId id="5848" r:id="rId1535"/>
    <p:sldId id="5849" r:id="rId1536"/>
    <p:sldId id="5850" r:id="rId1537"/>
    <p:sldId id="5851" r:id="rId1538"/>
    <p:sldId id="5852" r:id="rId1539"/>
    <p:sldId id="5853" r:id="rId1540"/>
    <p:sldId id="5854" r:id="rId1541"/>
    <p:sldId id="5855" r:id="rId1542"/>
    <p:sldId id="5856" r:id="rId1543"/>
    <p:sldId id="5857" r:id="rId1544"/>
    <p:sldId id="5858" r:id="rId1545"/>
    <p:sldId id="5859" r:id="rId1546"/>
    <p:sldId id="5860" r:id="rId1547"/>
    <p:sldId id="5861" r:id="rId1548"/>
    <p:sldId id="5862" r:id="rId1549"/>
    <p:sldId id="5863" r:id="rId1550"/>
    <p:sldId id="5864" r:id="rId1551"/>
    <p:sldId id="5865" r:id="rId1552"/>
    <p:sldId id="5866" r:id="rId1553"/>
    <p:sldId id="5867" r:id="rId1554"/>
    <p:sldId id="5868" r:id="rId1555"/>
    <p:sldId id="5869" r:id="rId1556"/>
    <p:sldId id="5870" r:id="rId1557"/>
    <p:sldId id="5871" r:id="rId1558"/>
    <p:sldId id="5872" r:id="rId1559"/>
    <p:sldId id="5873" r:id="rId1560"/>
    <p:sldId id="5874" r:id="rId1561"/>
    <p:sldId id="5875" r:id="rId1562"/>
    <p:sldId id="5876" r:id="rId1563"/>
    <p:sldId id="5877" r:id="rId1564"/>
    <p:sldId id="5878" r:id="rId1565"/>
    <p:sldId id="5879" r:id="rId1566"/>
    <p:sldId id="5401" r:id="rId1567"/>
    <p:sldId id="5402" r:id="rId1568"/>
    <p:sldId id="5403" r:id="rId1569"/>
    <p:sldId id="5880" r:id="rId1570"/>
    <p:sldId id="5881" r:id="rId1571"/>
    <p:sldId id="5882" r:id="rId1572"/>
    <p:sldId id="5883" r:id="rId1573"/>
    <p:sldId id="5884" r:id="rId1574"/>
    <p:sldId id="5885" r:id="rId1575"/>
    <p:sldId id="5886" r:id="rId1576"/>
    <p:sldId id="5887" r:id="rId1577"/>
    <p:sldId id="5888" r:id="rId1578"/>
    <p:sldId id="5889" r:id="rId1579"/>
    <p:sldId id="5890" r:id="rId1580"/>
    <p:sldId id="5891" r:id="rId1581"/>
    <p:sldId id="5892" r:id="rId1582"/>
    <p:sldId id="5893" r:id="rId1583"/>
    <p:sldId id="5894" r:id="rId1584"/>
    <p:sldId id="5895" r:id="rId1585"/>
    <p:sldId id="5896" r:id="rId1586"/>
    <p:sldId id="5897" r:id="rId1587"/>
    <p:sldId id="5898" r:id="rId1588"/>
    <p:sldId id="5899" r:id="rId1589"/>
    <p:sldId id="5900" r:id="rId1590"/>
    <p:sldId id="5901" r:id="rId1591"/>
    <p:sldId id="5902" r:id="rId1592"/>
    <p:sldId id="5903" r:id="rId1593"/>
    <p:sldId id="5904" r:id="rId1594"/>
    <p:sldId id="5905" r:id="rId1595"/>
    <p:sldId id="5906" r:id="rId1596"/>
    <p:sldId id="5907" r:id="rId1597"/>
    <p:sldId id="5908" r:id="rId1598"/>
    <p:sldId id="5909" r:id="rId1599"/>
    <p:sldId id="5910" r:id="rId1600"/>
    <p:sldId id="5911" r:id="rId1601"/>
    <p:sldId id="5912" r:id="rId1602"/>
    <p:sldId id="5913" r:id="rId1603"/>
    <p:sldId id="5914" r:id="rId1604"/>
    <p:sldId id="5915" r:id="rId1605"/>
    <p:sldId id="5916" r:id="rId1606"/>
    <p:sldId id="5917" r:id="rId1607"/>
    <p:sldId id="5918" r:id="rId1608"/>
    <p:sldId id="5919" r:id="rId1609"/>
    <p:sldId id="5920" r:id="rId1610"/>
    <p:sldId id="5921" r:id="rId1611"/>
    <p:sldId id="5922" r:id="rId1612"/>
    <p:sldId id="5923" r:id="rId1613"/>
    <p:sldId id="5924" r:id="rId1614"/>
    <p:sldId id="5925" r:id="rId1615"/>
    <p:sldId id="5926" r:id="rId1616"/>
    <p:sldId id="5927" r:id="rId1617"/>
    <p:sldId id="5928" r:id="rId1618"/>
    <p:sldId id="5929" r:id="rId1619"/>
    <p:sldId id="5930" r:id="rId1620"/>
    <p:sldId id="5931" r:id="rId1621"/>
    <p:sldId id="5932" r:id="rId1622"/>
    <p:sldId id="5933" r:id="rId1623"/>
    <p:sldId id="5934" r:id="rId1624"/>
    <p:sldId id="5935" r:id="rId1625"/>
    <p:sldId id="5936" r:id="rId1626"/>
    <p:sldId id="5937" r:id="rId1627"/>
    <p:sldId id="5938" r:id="rId1628"/>
    <p:sldId id="5939" r:id="rId1629"/>
    <p:sldId id="5940" r:id="rId1630"/>
    <p:sldId id="5941" r:id="rId1631"/>
    <p:sldId id="5942" r:id="rId1632"/>
    <p:sldId id="5943" r:id="rId1633"/>
    <p:sldId id="5944" r:id="rId1634"/>
    <p:sldId id="5945" r:id="rId1635"/>
    <p:sldId id="5946" r:id="rId1636"/>
    <p:sldId id="5947" r:id="rId1637"/>
    <p:sldId id="5948" r:id="rId1638"/>
    <p:sldId id="5472" r:id="rId1639"/>
  </p:sldIdLst>
  <p:sldSz cx="9144000" cy="6858000" type="screen4x3"/>
  <p:notesSz cx="6858000" cy="9144000"/>
  <p:defaultTextStyle>
    <a:defPPr>
      <a:defRPr lang="en-CA"/>
    </a:defPPr>
    <a:lvl1pPr algn="ctr" rtl="1" fontAlgn="base">
      <a:spcBef>
        <a:spcPct val="0"/>
      </a:spcBef>
      <a:spcAft>
        <a:spcPct val="0"/>
      </a:spcAft>
      <a:defRPr sz="1200" kern="1200">
        <a:solidFill>
          <a:schemeClr val="tx1"/>
        </a:solidFill>
        <a:latin typeface="Arial" charset="0"/>
        <a:ea typeface="+mn-ea"/>
        <a:cs typeface="Arial" charset="0"/>
      </a:defRPr>
    </a:lvl1pPr>
    <a:lvl2pPr marL="457200" algn="ctr" rtl="1" fontAlgn="base">
      <a:spcBef>
        <a:spcPct val="0"/>
      </a:spcBef>
      <a:spcAft>
        <a:spcPct val="0"/>
      </a:spcAft>
      <a:defRPr sz="1200" kern="1200">
        <a:solidFill>
          <a:schemeClr val="tx1"/>
        </a:solidFill>
        <a:latin typeface="Arial" charset="0"/>
        <a:ea typeface="+mn-ea"/>
        <a:cs typeface="Arial" charset="0"/>
      </a:defRPr>
    </a:lvl2pPr>
    <a:lvl3pPr marL="914400" algn="ctr" rtl="1" fontAlgn="base">
      <a:spcBef>
        <a:spcPct val="0"/>
      </a:spcBef>
      <a:spcAft>
        <a:spcPct val="0"/>
      </a:spcAft>
      <a:defRPr sz="1200" kern="1200">
        <a:solidFill>
          <a:schemeClr val="tx1"/>
        </a:solidFill>
        <a:latin typeface="Arial" charset="0"/>
        <a:ea typeface="+mn-ea"/>
        <a:cs typeface="Arial" charset="0"/>
      </a:defRPr>
    </a:lvl3pPr>
    <a:lvl4pPr marL="1371600" algn="ctr" rtl="1" fontAlgn="base">
      <a:spcBef>
        <a:spcPct val="0"/>
      </a:spcBef>
      <a:spcAft>
        <a:spcPct val="0"/>
      </a:spcAft>
      <a:defRPr sz="1200" kern="1200">
        <a:solidFill>
          <a:schemeClr val="tx1"/>
        </a:solidFill>
        <a:latin typeface="Arial" charset="0"/>
        <a:ea typeface="+mn-ea"/>
        <a:cs typeface="Arial" charset="0"/>
      </a:defRPr>
    </a:lvl4pPr>
    <a:lvl5pPr marL="1828800" algn="ctr" rtl="1" fontAlgn="base">
      <a:spcBef>
        <a:spcPct val="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Arial" charset="0"/>
        <a:ea typeface="+mn-ea"/>
        <a:cs typeface="Arial" charset="0"/>
      </a:defRPr>
    </a:lvl6pPr>
    <a:lvl7pPr marL="2743200" algn="l" defTabSz="914400" rtl="0" eaLnBrk="1" latinLnBrk="0" hangingPunct="1">
      <a:defRPr sz="1200" kern="1200">
        <a:solidFill>
          <a:schemeClr val="tx1"/>
        </a:solidFill>
        <a:latin typeface="Arial" charset="0"/>
        <a:ea typeface="+mn-ea"/>
        <a:cs typeface="Arial" charset="0"/>
      </a:defRPr>
    </a:lvl7pPr>
    <a:lvl8pPr marL="3200400" algn="l" defTabSz="914400" rtl="0" eaLnBrk="1" latinLnBrk="0" hangingPunct="1">
      <a:defRPr sz="1200" kern="1200">
        <a:solidFill>
          <a:schemeClr val="tx1"/>
        </a:solidFill>
        <a:latin typeface="Arial" charset="0"/>
        <a:ea typeface="+mn-ea"/>
        <a:cs typeface="Arial" charset="0"/>
      </a:defRPr>
    </a:lvl8pPr>
    <a:lvl9pPr marL="3657600" algn="l" defTabSz="914400" rtl="0" eaLnBrk="1" latinLnBrk="0" hangingPunct="1">
      <a:defRPr sz="12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78" autoAdjust="0"/>
    <p:restoredTop sz="95000" autoAdjust="0"/>
  </p:normalViewPr>
  <p:slideViewPr>
    <p:cSldViewPr>
      <p:cViewPr>
        <p:scale>
          <a:sx n="66" d="100"/>
          <a:sy n="66" d="100"/>
        </p:scale>
        <p:origin x="1301" y="403"/>
      </p:cViewPr>
      <p:guideLst>
        <p:guide orient="horz" pos="2160"/>
        <p:guide pos="2880"/>
      </p:guideLst>
    </p:cSldViewPr>
  </p:slideViewPr>
  <p:outlineViewPr>
    <p:cViewPr>
      <p:scale>
        <a:sx n="33" d="100"/>
        <a:sy n="33" d="100"/>
      </p:scale>
      <p:origin x="0" y="168084"/>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Lst>
  </p:outlin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283" Type="http://schemas.openxmlformats.org/officeDocument/2006/relationships/slide" Target="slides/slide282.xml"/><Relationship Id="rId490" Type="http://schemas.openxmlformats.org/officeDocument/2006/relationships/slide" Target="slides/slide489.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1506" Type="http://schemas.openxmlformats.org/officeDocument/2006/relationships/slide" Target="slides/slide1505.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1005" Type="http://schemas.openxmlformats.org/officeDocument/2006/relationships/slide" Target="slides/slide1004.xml"/><Relationship Id="rId1212" Type="http://schemas.openxmlformats.org/officeDocument/2006/relationships/slide" Target="slides/slide1211.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517" Type="http://schemas.openxmlformats.org/officeDocument/2006/relationships/slide" Target="slides/slide1516.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slide" Target="slides/slide1605.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presProps" Target="presProps.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microsoft.com/office/2006/relationships/vbaProject" Target="vbaProject.bin"/><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notesMaster" Target="notesMasters/notesMaster1.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tableStyles" Target="tableStyles.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theme" Target="theme/theme1.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viewProps" Target="viewProps.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s>
</file>

<file path=ppt/_rels/viewProps.xml.rels><?xml version="1.0" encoding="UTF-8" standalone="yes"?>
<Relationships xmlns="http://schemas.openxmlformats.org/package/2006/relationships"><Relationship Id="rId8" Type="http://schemas.openxmlformats.org/officeDocument/2006/relationships/slide" Target="slides/slide1335.xml"/><Relationship Id="rId3" Type="http://schemas.openxmlformats.org/officeDocument/2006/relationships/slide" Target="slides/slide990.xml"/><Relationship Id="rId7" Type="http://schemas.openxmlformats.org/officeDocument/2006/relationships/slide" Target="slides/slide1260.xml"/><Relationship Id="rId12" Type="http://schemas.openxmlformats.org/officeDocument/2006/relationships/slide" Target="slides/slide1584.xml"/><Relationship Id="rId2" Type="http://schemas.openxmlformats.org/officeDocument/2006/relationships/slide" Target="slides/slide884.xml"/><Relationship Id="rId1" Type="http://schemas.openxmlformats.org/officeDocument/2006/relationships/slide" Target="slides/slide695.xml"/><Relationship Id="rId6" Type="http://schemas.openxmlformats.org/officeDocument/2006/relationships/slide" Target="slides/slide1220.xml"/><Relationship Id="rId11" Type="http://schemas.openxmlformats.org/officeDocument/2006/relationships/slide" Target="slides/slide1490.xml"/><Relationship Id="rId5" Type="http://schemas.openxmlformats.org/officeDocument/2006/relationships/slide" Target="slides/slide1170.xml"/><Relationship Id="rId10" Type="http://schemas.openxmlformats.org/officeDocument/2006/relationships/slide" Target="slides/slide1447.xml"/><Relationship Id="rId4" Type="http://schemas.openxmlformats.org/officeDocument/2006/relationships/slide" Target="slides/slide1131.xml"/><Relationship Id="rId9" Type="http://schemas.openxmlformats.org/officeDocument/2006/relationships/slide" Target="slides/slide139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mtClean="0"/>
            </a:lvl1pPr>
          </a:lstStyle>
          <a:p>
            <a:pPr>
              <a:defRPr/>
            </a:pPr>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mtClean="0"/>
            </a:lvl1pPr>
          </a:lstStyle>
          <a:p>
            <a:pPr>
              <a:defRPr/>
            </a:pPr>
            <a:endParaRPr lang="en-CA"/>
          </a:p>
        </p:txBody>
      </p:sp>
      <p:sp>
        <p:nvSpPr>
          <p:cNvPr id="1679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a:t>Click to edit Master text styles</a:t>
            </a:r>
          </a:p>
          <a:p>
            <a:pPr lvl="1"/>
            <a:r>
              <a:rPr lang="en-CA" noProof="0"/>
              <a:t>Second level</a:t>
            </a:r>
          </a:p>
          <a:p>
            <a:pPr lvl="2"/>
            <a:r>
              <a:rPr lang="en-CA" noProof="0"/>
              <a:t>Third level</a:t>
            </a:r>
          </a:p>
          <a:p>
            <a:pPr lvl="3"/>
            <a:r>
              <a:rPr lang="en-CA" noProof="0"/>
              <a:t>Fourth level</a:t>
            </a:r>
          </a:p>
          <a:p>
            <a:pPr lvl="4"/>
            <a:r>
              <a:rPr lang="en-CA" noProof="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mtClean="0"/>
            </a:lvl1pPr>
          </a:lstStyle>
          <a:p>
            <a:pPr>
              <a:defRPr/>
            </a:pPr>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mtClean="0"/>
            </a:lvl1pPr>
          </a:lstStyle>
          <a:p>
            <a:pPr>
              <a:defRPr/>
            </a:pPr>
            <a:fld id="{0B26984E-767B-4BD0-85EB-3388DBC6E948}" type="slidenum">
              <a:rPr lang="ar-SA"/>
              <a:pPr>
                <a:defRPr/>
              </a:pPr>
              <a:t>‹N°›</a:t>
            </a:fld>
            <a:endParaRPr lang="en-CA"/>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charset="0"/>
        <a:ea typeface="+mn-ea"/>
        <a:cs typeface="Arial" charset="0"/>
      </a:defRPr>
    </a:lvl1pPr>
    <a:lvl2pPr marL="457200" algn="r" rtl="1" eaLnBrk="0" fontAlgn="base" hangingPunct="0">
      <a:spcBef>
        <a:spcPct val="30000"/>
      </a:spcBef>
      <a:spcAft>
        <a:spcPct val="0"/>
      </a:spcAft>
      <a:defRPr sz="1200" kern="1200">
        <a:solidFill>
          <a:schemeClr val="tx1"/>
        </a:solidFill>
        <a:latin typeface="Arial" charset="0"/>
        <a:ea typeface="+mn-ea"/>
        <a:cs typeface="Arial" charset="0"/>
      </a:defRPr>
    </a:lvl2pPr>
    <a:lvl3pPr marL="914400" algn="r" rtl="1" eaLnBrk="0" fontAlgn="base" hangingPunct="0">
      <a:spcBef>
        <a:spcPct val="30000"/>
      </a:spcBef>
      <a:spcAft>
        <a:spcPct val="0"/>
      </a:spcAft>
      <a:defRPr sz="1200" kern="1200">
        <a:solidFill>
          <a:schemeClr val="tx1"/>
        </a:solidFill>
        <a:latin typeface="Arial" charset="0"/>
        <a:ea typeface="+mn-ea"/>
        <a:cs typeface="Arial" charset="0"/>
      </a:defRPr>
    </a:lvl3pPr>
    <a:lvl4pPr marL="1371600" algn="r" rtl="1" eaLnBrk="0" fontAlgn="base" hangingPunct="0">
      <a:spcBef>
        <a:spcPct val="30000"/>
      </a:spcBef>
      <a:spcAft>
        <a:spcPct val="0"/>
      </a:spcAft>
      <a:defRPr sz="1200" kern="1200">
        <a:solidFill>
          <a:schemeClr val="tx1"/>
        </a:solidFill>
        <a:latin typeface="Arial" charset="0"/>
        <a:ea typeface="+mn-ea"/>
        <a:cs typeface="Arial" charset="0"/>
      </a:defRPr>
    </a:lvl4pPr>
    <a:lvl5pPr marL="1828800" algn="r" rtl="1"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9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1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2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6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1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3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4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8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9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0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3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4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9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9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0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4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8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9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0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3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4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4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7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8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8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2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2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3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6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8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8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3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4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5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1.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1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4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57.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6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9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00.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0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3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4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4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85.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0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0386" name="Rectangle 7"/>
          <p:cNvSpPr>
            <a:spLocks noGrp="1" noChangeArrowheads="1"/>
          </p:cNvSpPr>
          <p:nvPr>
            <p:ph type="sldNum" sz="quarter" idx="5"/>
          </p:nvPr>
        </p:nvSpPr>
        <p:spPr>
          <a:noFill/>
        </p:spPr>
        <p:txBody>
          <a:bodyPr/>
          <a:lstStyle/>
          <a:p>
            <a:fld id="{D181333C-5BAB-4825-8738-B12368645C76}" type="slidenum">
              <a:rPr lang="ar-SA"/>
              <a:pPr/>
              <a:t>16</a:t>
            </a:fld>
            <a:endParaRPr lang="en-CA"/>
          </a:p>
        </p:txBody>
      </p:sp>
      <p:sp>
        <p:nvSpPr>
          <p:cNvPr id="1680387" name="Rectangle 2"/>
          <p:cNvSpPr>
            <a:spLocks noGrp="1" noRot="1" noChangeAspect="1" noChangeArrowheads="1" noTextEdit="1"/>
          </p:cNvSpPr>
          <p:nvPr>
            <p:ph type="sldImg"/>
          </p:nvPr>
        </p:nvSpPr>
        <p:spPr>
          <a:xfrm>
            <a:off x="1144588" y="685800"/>
            <a:ext cx="4572000" cy="3429000"/>
          </a:xfrm>
          <a:ln/>
        </p:spPr>
      </p:sp>
      <p:sp>
        <p:nvSpPr>
          <p:cNvPr id="168038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1410" name="Rectangle 7"/>
          <p:cNvSpPr>
            <a:spLocks noGrp="1" noChangeArrowheads="1"/>
          </p:cNvSpPr>
          <p:nvPr>
            <p:ph type="sldNum" sz="quarter" idx="5"/>
          </p:nvPr>
        </p:nvSpPr>
        <p:spPr>
          <a:noFill/>
        </p:spPr>
        <p:txBody>
          <a:bodyPr/>
          <a:lstStyle/>
          <a:p>
            <a:fld id="{CC745588-8848-438A-860A-B9D5EE07B03E}" type="slidenum">
              <a:rPr lang="ar-SA"/>
              <a:pPr/>
              <a:t>31</a:t>
            </a:fld>
            <a:endParaRPr lang="en-CA"/>
          </a:p>
        </p:txBody>
      </p:sp>
      <p:sp>
        <p:nvSpPr>
          <p:cNvPr id="1681411" name="Rectangle 2"/>
          <p:cNvSpPr>
            <a:spLocks noGrp="1" noRot="1" noChangeAspect="1" noChangeArrowheads="1" noTextEdit="1"/>
          </p:cNvSpPr>
          <p:nvPr>
            <p:ph type="sldImg"/>
          </p:nvPr>
        </p:nvSpPr>
        <p:spPr>
          <a:xfrm>
            <a:off x="1144588" y="685800"/>
            <a:ext cx="4572000" cy="3429000"/>
          </a:xfrm>
          <a:ln/>
        </p:spPr>
      </p:sp>
      <p:sp>
        <p:nvSpPr>
          <p:cNvPr id="168141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2434" name="Rectangle 7"/>
          <p:cNvSpPr>
            <a:spLocks noGrp="1" noChangeArrowheads="1"/>
          </p:cNvSpPr>
          <p:nvPr>
            <p:ph type="sldNum" sz="quarter" idx="5"/>
          </p:nvPr>
        </p:nvSpPr>
        <p:spPr>
          <a:noFill/>
        </p:spPr>
        <p:txBody>
          <a:bodyPr/>
          <a:lstStyle/>
          <a:p>
            <a:fld id="{3926C978-144D-4E49-98E6-888E81B3BBC0}" type="slidenum">
              <a:rPr lang="ar-SA"/>
              <a:pPr/>
              <a:t>40</a:t>
            </a:fld>
            <a:endParaRPr lang="en-CA"/>
          </a:p>
        </p:txBody>
      </p:sp>
      <p:sp>
        <p:nvSpPr>
          <p:cNvPr id="1682435" name="Rectangle 2"/>
          <p:cNvSpPr>
            <a:spLocks noGrp="1" noRot="1" noChangeAspect="1" noChangeArrowheads="1" noTextEdit="1"/>
          </p:cNvSpPr>
          <p:nvPr>
            <p:ph type="sldImg"/>
          </p:nvPr>
        </p:nvSpPr>
        <p:spPr>
          <a:xfrm>
            <a:off x="1144588" y="685800"/>
            <a:ext cx="4572000" cy="3429000"/>
          </a:xfrm>
          <a:ln/>
        </p:spPr>
      </p:sp>
      <p:sp>
        <p:nvSpPr>
          <p:cNvPr id="168243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3458" name="Rectangle 7"/>
          <p:cNvSpPr>
            <a:spLocks noGrp="1" noChangeArrowheads="1"/>
          </p:cNvSpPr>
          <p:nvPr>
            <p:ph type="sldNum" sz="quarter" idx="5"/>
          </p:nvPr>
        </p:nvSpPr>
        <p:spPr>
          <a:noFill/>
        </p:spPr>
        <p:txBody>
          <a:bodyPr/>
          <a:lstStyle/>
          <a:p>
            <a:fld id="{FC67B764-C0E0-4D79-95C8-A336AB7B09F8}" type="slidenum">
              <a:rPr lang="ar-SA"/>
              <a:pPr/>
              <a:t>80</a:t>
            </a:fld>
            <a:endParaRPr lang="en-CA"/>
          </a:p>
        </p:txBody>
      </p:sp>
      <p:sp>
        <p:nvSpPr>
          <p:cNvPr id="1683459" name="Rectangle 2"/>
          <p:cNvSpPr>
            <a:spLocks noGrp="1" noRot="1" noChangeAspect="1" noChangeArrowheads="1" noTextEdit="1"/>
          </p:cNvSpPr>
          <p:nvPr>
            <p:ph type="sldImg"/>
          </p:nvPr>
        </p:nvSpPr>
        <p:spPr>
          <a:xfrm>
            <a:off x="1144588" y="685800"/>
            <a:ext cx="4572000" cy="3429000"/>
          </a:xfrm>
          <a:ln/>
        </p:spPr>
      </p:sp>
      <p:sp>
        <p:nvSpPr>
          <p:cNvPr id="168346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4482" name="Rectangle 7"/>
          <p:cNvSpPr>
            <a:spLocks noGrp="1" noChangeArrowheads="1"/>
          </p:cNvSpPr>
          <p:nvPr>
            <p:ph type="sldNum" sz="quarter" idx="5"/>
          </p:nvPr>
        </p:nvSpPr>
        <p:spPr>
          <a:noFill/>
        </p:spPr>
        <p:txBody>
          <a:bodyPr/>
          <a:lstStyle/>
          <a:p>
            <a:fld id="{07415F7E-7C4B-47E9-9A59-3FE461A29944}" type="slidenum">
              <a:rPr lang="ar-SA"/>
              <a:pPr/>
              <a:t>90</a:t>
            </a:fld>
            <a:endParaRPr lang="en-CA"/>
          </a:p>
        </p:txBody>
      </p:sp>
      <p:sp>
        <p:nvSpPr>
          <p:cNvPr id="1684483" name="Rectangle 2"/>
          <p:cNvSpPr>
            <a:spLocks noGrp="1" noRot="1" noChangeAspect="1" noChangeArrowheads="1" noTextEdit="1"/>
          </p:cNvSpPr>
          <p:nvPr>
            <p:ph type="sldImg"/>
          </p:nvPr>
        </p:nvSpPr>
        <p:spPr>
          <a:xfrm>
            <a:off x="1144588" y="685800"/>
            <a:ext cx="4572000" cy="3429000"/>
          </a:xfrm>
          <a:ln/>
        </p:spPr>
      </p:sp>
      <p:sp>
        <p:nvSpPr>
          <p:cNvPr id="168448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5506" name="Rectangle 7"/>
          <p:cNvSpPr>
            <a:spLocks noGrp="1" noChangeArrowheads="1"/>
          </p:cNvSpPr>
          <p:nvPr>
            <p:ph type="sldNum" sz="quarter" idx="5"/>
          </p:nvPr>
        </p:nvSpPr>
        <p:spPr>
          <a:noFill/>
        </p:spPr>
        <p:txBody>
          <a:bodyPr/>
          <a:lstStyle/>
          <a:p>
            <a:fld id="{2A83601B-2AA5-4EB8-B329-799499929257}" type="slidenum">
              <a:rPr lang="ar-SA"/>
              <a:pPr/>
              <a:t>99</a:t>
            </a:fld>
            <a:endParaRPr lang="en-CA"/>
          </a:p>
        </p:txBody>
      </p:sp>
      <p:sp>
        <p:nvSpPr>
          <p:cNvPr id="1685507" name="Rectangle 2"/>
          <p:cNvSpPr>
            <a:spLocks noGrp="1" noRot="1" noChangeAspect="1" noChangeArrowheads="1" noTextEdit="1"/>
          </p:cNvSpPr>
          <p:nvPr>
            <p:ph type="sldImg"/>
          </p:nvPr>
        </p:nvSpPr>
        <p:spPr>
          <a:xfrm>
            <a:off x="1144588" y="685800"/>
            <a:ext cx="4572000" cy="3429000"/>
          </a:xfrm>
          <a:ln/>
        </p:spPr>
      </p:sp>
      <p:sp>
        <p:nvSpPr>
          <p:cNvPr id="168550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6530" name="Rectangle 7"/>
          <p:cNvSpPr>
            <a:spLocks noGrp="1" noChangeArrowheads="1"/>
          </p:cNvSpPr>
          <p:nvPr>
            <p:ph type="sldNum" sz="quarter" idx="5"/>
          </p:nvPr>
        </p:nvSpPr>
        <p:spPr>
          <a:noFill/>
        </p:spPr>
        <p:txBody>
          <a:bodyPr/>
          <a:lstStyle/>
          <a:p>
            <a:fld id="{211FC1E8-2B42-459C-A682-7D33AA79C8F8}" type="slidenum">
              <a:rPr lang="ar-SA"/>
              <a:pPr/>
              <a:t>136</a:t>
            </a:fld>
            <a:endParaRPr lang="en-CA"/>
          </a:p>
        </p:txBody>
      </p:sp>
      <p:sp>
        <p:nvSpPr>
          <p:cNvPr id="1686531" name="Rectangle 2"/>
          <p:cNvSpPr>
            <a:spLocks noGrp="1" noRot="1" noChangeAspect="1" noChangeArrowheads="1" noTextEdit="1"/>
          </p:cNvSpPr>
          <p:nvPr>
            <p:ph type="sldImg"/>
          </p:nvPr>
        </p:nvSpPr>
        <p:spPr>
          <a:xfrm>
            <a:off x="1144588" y="685800"/>
            <a:ext cx="4572000" cy="3429000"/>
          </a:xfrm>
          <a:ln/>
        </p:spPr>
      </p:sp>
      <p:sp>
        <p:nvSpPr>
          <p:cNvPr id="168653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7554" name="Rectangle 7"/>
          <p:cNvSpPr>
            <a:spLocks noGrp="1" noChangeArrowheads="1"/>
          </p:cNvSpPr>
          <p:nvPr>
            <p:ph type="sldNum" sz="quarter" idx="5"/>
          </p:nvPr>
        </p:nvSpPr>
        <p:spPr>
          <a:noFill/>
        </p:spPr>
        <p:txBody>
          <a:bodyPr/>
          <a:lstStyle/>
          <a:p>
            <a:fld id="{7D54F182-3CA1-4907-9C83-DCDE2FA3F626}" type="slidenum">
              <a:rPr lang="ar-SA"/>
              <a:pPr/>
              <a:t>151</a:t>
            </a:fld>
            <a:endParaRPr lang="en-CA"/>
          </a:p>
        </p:txBody>
      </p:sp>
      <p:sp>
        <p:nvSpPr>
          <p:cNvPr id="1687555" name="Rectangle 2"/>
          <p:cNvSpPr>
            <a:spLocks noGrp="1" noRot="1" noChangeAspect="1" noChangeArrowheads="1" noTextEdit="1"/>
          </p:cNvSpPr>
          <p:nvPr>
            <p:ph type="sldImg"/>
          </p:nvPr>
        </p:nvSpPr>
        <p:spPr>
          <a:xfrm>
            <a:off x="1144588" y="685800"/>
            <a:ext cx="4572000" cy="3429000"/>
          </a:xfrm>
          <a:ln/>
        </p:spPr>
      </p:sp>
      <p:sp>
        <p:nvSpPr>
          <p:cNvPr id="168755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8578" name="Rectangle 7"/>
          <p:cNvSpPr>
            <a:spLocks noGrp="1" noChangeArrowheads="1"/>
          </p:cNvSpPr>
          <p:nvPr>
            <p:ph type="sldNum" sz="quarter" idx="5"/>
          </p:nvPr>
        </p:nvSpPr>
        <p:spPr>
          <a:noFill/>
        </p:spPr>
        <p:txBody>
          <a:bodyPr/>
          <a:lstStyle/>
          <a:p>
            <a:fld id="{A2F835BC-6BAD-4198-AE1A-1893684119E0}" type="slidenum">
              <a:rPr lang="ar-SA"/>
              <a:pPr/>
              <a:t>161</a:t>
            </a:fld>
            <a:endParaRPr lang="en-CA"/>
          </a:p>
        </p:txBody>
      </p:sp>
      <p:sp>
        <p:nvSpPr>
          <p:cNvPr id="1688579" name="Rectangle 2"/>
          <p:cNvSpPr>
            <a:spLocks noGrp="1" noRot="1" noChangeAspect="1" noChangeArrowheads="1" noTextEdit="1"/>
          </p:cNvSpPr>
          <p:nvPr>
            <p:ph type="sldImg"/>
          </p:nvPr>
        </p:nvSpPr>
        <p:spPr>
          <a:xfrm>
            <a:off x="1144588" y="685800"/>
            <a:ext cx="4572000" cy="3429000"/>
          </a:xfrm>
          <a:ln/>
        </p:spPr>
      </p:sp>
      <p:sp>
        <p:nvSpPr>
          <p:cNvPr id="168858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02" name="Rectangle 7"/>
          <p:cNvSpPr>
            <a:spLocks noGrp="1" noChangeArrowheads="1"/>
          </p:cNvSpPr>
          <p:nvPr>
            <p:ph type="sldNum" sz="quarter" idx="5"/>
          </p:nvPr>
        </p:nvSpPr>
        <p:spPr>
          <a:noFill/>
        </p:spPr>
        <p:txBody>
          <a:bodyPr/>
          <a:lstStyle/>
          <a:p>
            <a:fld id="{72A024E9-8AFA-4FDD-BEB0-9EA9D7335B69}" type="slidenum">
              <a:rPr lang="ar-SA"/>
              <a:pPr/>
              <a:t>200</a:t>
            </a:fld>
            <a:endParaRPr lang="en-CA"/>
          </a:p>
        </p:txBody>
      </p:sp>
      <p:sp>
        <p:nvSpPr>
          <p:cNvPr id="1689603" name="Rectangle 2"/>
          <p:cNvSpPr>
            <a:spLocks noGrp="1" noRot="1" noChangeAspect="1" noChangeArrowheads="1" noTextEdit="1"/>
          </p:cNvSpPr>
          <p:nvPr>
            <p:ph type="sldImg"/>
          </p:nvPr>
        </p:nvSpPr>
        <p:spPr>
          <a:xfrm>
            <a:off x="1144588" y="685800"/>
            <a:ext cx="4572000" cy="3429000"/>
          </a:xfrm>
          <a:ln/>
        </p:spPr>
      </p:sp>
      <p:sp>
        <p:nvSpPr>
          <p:cNvPr id="168960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0626" name="Rectangle 7"/>
          <p:cNvSpPr>
            <a:spLocks noGrp="1" noChangeArrowheads="1"/>
          </p:cNvSpPr>
          <p:nvPr>
            <p:ph type="sldNum" sz="quarter" idx="5"/>
          </p:nvPr>
        </p:nvSpPr>
        <p:spPr>
          <a:noFill/>
        </p:spPr>
        <p:txBody>
          <a:bodyPr/>
          <a:lstStyle/>
          <a:p>
            <a:fld id="{0C153A18-ABD2-4427-9BA0-CD5CF80FF7AC}" type="slidenum">
              <a:rPr lang="ar-SA"/>
              <a:pPr/>
              <a:t>207</a:t>
            </a:fld>
            <a:endParaRPr lang="en-CA"/>
          </a:p>
        </p:txBody>
      </p:sp>
      <p:sp>
        <p:nvSpPr>
          <p:cNvPr id="1690627" name="Rectangle 2"/>
          <p:cNvSpPr>
            <a:spLocks noGrp="1" noRot="1" noChangeAspect="1" noChangeArrowheads="1" noTextEdit="1"/>
          </p:cNvSpPr>
          <p:nvPr>
            <p:ph type="sldImg"/>
          </p:nvPr>
        </p:nvSpPr>
        <p:spPr>
          <a:xfrm>
            <a:off x="1144588" y="685800"/>
            <a:ext cx="4572000" cy="3429000"/>
          </a:xfrm>
          <a:ln/>
        </p:spPr>
      </p:sp>
      <p:sp>
        <p:nvSpPr>
          <p:cNvPr id="169062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1650" name="Rectangle 7"/>
          <p:cNvSpPr>
            <a:spLocks noGrp="1" noChangeArrowheads="1"/>
          </p:cNvSpPr>
          <p:nvPr>
            <p:ph type="sldNum" sz="quarter" idx="5"/>
          </p:nvPr>
        </p:nvSpPr>
        <p:spPr>
          <a:noFill/>
        </p:spPr>
        <p:txBody>
          <a:bodyPr/>
          <a:lstStyle/>
          <a:p>
            <a:fld id="{F15EA217-AA34-4EFF-8440-ADEA8A38DE25}" type="slidenum">
              <a:rPr lang="ar-SA"/>
              <a:pPr/>
              <a:t>212</a:t>
            </a:fld>
            <a:endParaRPr lang="en-CA"/>
          </a:p>
        </p:txBody>
      </p:sp>
      <p:sp>
        <p:nvSpPr>
          <p:cNvPr id="1691651" name="Rectangle 2"/>
          <p:cNvSpPr>
            <a:spLocks noGrp="1" noRot="1" noChangeAspect="1" noChangeArrowheads="1" noTextEdit="1"/>
          </p:cNvSpPr>
          <p:nvPr>
            <p:ph type="sldImg"/>
          </p:nvPr>
        </p:nvSpPr>
        <p:spPr>
          <a:xfrm>
            <a:off x="1144588" y="685800"/>
            <a:ext cx="4572000" cy="3429000"/>
          </a:xfrm>
          <a:ln/>
        </p:spPr>
      </p:sp>
      <p:sp>
        <p:nvSpPr>
          <p:cNvPr id="169165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2674" name="Rectangle 7"/>
          <p:cNvSpPr>
            <a:spLocks noGrp="1" noChangeArrowheads="1"/>
          </p:cNvSpPr>
          <p:nvPr>
            <p:ph type="sldNum" sz="quarter" idx="5"/>
          </p:nvPr>
        </p:nvSpPr>
        <p:spPr>
          <a:noFill/>
        </p:spPr>
        <p:txBody>
          <a:bodyPr/>
          <a:lstStyle/>
          <a:p>
            <a:fld id="{2BB9526E-322F-4303-87EC-E3BE839EBCE5}" type="slidenum">
              <a:rPr lang="ar-SA"/>
              <a:pPr/>
              <a:t>241</a:t>
            </a:fld>
            <a:endParaRPr lang="en-CA"/>
          </a:p>
        </p:txBody>
      </p:sp>
      <p:sp>
        <p:nvSpPr>
          <p:cNvPr id="1692675" name="Rectangle 2"/>
          <p:cNvSpPr>
            <a:spLocks noGrp="1" noRot="1" noChangeAspect="1" noChangeArrowheads="1" noTextEdit="1"/>
          </p:cNvSpPr>
          <p:nvPr>
            <p:ph type="sldImg"/>
          </p:nvPr>
        </p:nvSpPr>
        <p:spPr>
          <a:xfrm>
            <a:off x="1144588" y="685800"/>
            <a:ext cx="4572000" cy="3429000"/>
          </a:xfrm>
          <a:ln/>
        </p:spPr>
      </p:sp>
      <p:sp>
        <p:nvSpPr>
          <p:cNvPr id="169267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3698" name="Rectangle 7"/>
          <p:cNvSpPr>
            <a:spLocks noGrp="1" noChangeArrowheads="1"/>
          </p:cNvSpPr>
          <p:nvPr>
            <p:ph type="sldNum" sz="quarter" idx="5"/>
          </p:nvPr>
        </p:nvSpPr>
        <p:spPr>
          <a:noFill/>
        </p:spPr>
        <p:txBody>
          <a:bodyPr/>
          <a:lstStyle/>
          <a:p>
            <a:fld id="{78ED1F90-9730-4C31-85AB-AB042684D164}" type="slidenum">
              <a:rPr lang="ar-SA"/>
              <a:pPr/>
              <a:t>247</a:t>
            </a:fld>
            <a:endParaRPr lang="en-CA"/>
          </a:p>
        </p:txBody>
      </p:sp>
      <p:sp>
        <p:nvSpPr>
          <p:cNvPr id="1693699" name="Rectangle 2"/>
          <p:cNvSpPr>
            <a:spLocks noGrp="1" noRot="1" noChangeAspect="1" noChangeArrowheads="1" noTextEdit="1"/>
          </p:cNvSpPr>
          <p:nvPr>
            <p:ph type="sldImg"/>
          </p:nvPr>
        </p:nvSpPr>
        <p:spPr>
          <a:xfrm>
            <a:off x="1144588" y="685800"/>
            <a:ext cx="4572000" cy="3429000"/>
          </a:xfrm>
          <a:ln/>
        </p:spPr>
      </p:sp>
      <p:sp>
        <p:nvSpPr>
          <p:cNvPr id="169370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4722" name="Rectangle 7"/>
          <p:cNvSpPr>
            <a:spLocks noGrp="1" noChangeArrowheads="1"/>
          </p:cNvSpPr>
          <p:nvPr>
            <p:ph type="sldNum" sz="quarter" idx="5"/>
          </p:nvPr>
        </p:nvSpPr>
        <p:spPr>
          <a:noFill/>
        </p:spPr>
        <p:txBody>
          <a:bodyPr/>
          <a:lstStyle/>
          <a:p>
            <a:fld id="{7E99050C-56E6-466E-A7C7-95FCAB7D9E20}" type="slidenum">
              <a:rPr lang="ar-SA"/>
              <a:pPr/>
              <a:t>256</a:t>
            </a:fld>
            <a:endParaRPr lang="en-CA"/>
          </a:p>
        </p:txBody>
      </p:sp>
      <p:sp>
        <p:nvSpPr>
          <p:cNvPr id="1694723" name="Rectangle 2"/>
          <p:cNvSpPr>
            <a:spLocks noGrp="1" noRot="1" noChangeAspect="1" noChangeArrowheads="1" noTextEdit="1"/>
          </p:cNvSpPr>
          <p:nvPr>
            <p:ph type="sldImg"/>
          </p:nvPr>
        </p:nvSpPr>
        <p:spPr>
          <a:xfrm>
            <a:off x="1144588" y="685800"/>
            <a:ext cx="4572000" cy="3429000"/>
          </a:xfrm>
          <a:ln/>
        </p:spPr>
      </p:sp>
      <p:sp>
        <p:nvSpPr>
          <p:cNvPr id="169472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5746" name="Rectangle 7"/>
          <p:cNvSpPr>
            <a:spLocks noGrp="1" noChangeArrowheads="1"/>
          </p:cNvSpPr>
          <p:nvPr>
            <p:ph type="sldNum" sz="quarter" idx="5"/>
          </p:nvPr>
        </p:nvSpPr>
        <p:spPr>
          <a:noFill/>
        </p:spPr>
        <p:txBody>
          <a:bodyPr/>
          <a:lstStyle/>
          <a:p>
            <a:fld id="{489B0D46-DA77-4E50-8254-A4612B0B061B}" type="slidenum">
              <a:rPr lang="ar-SA"/>
              <a:pPr/>
              <a:t>293</a:t>
            </a:fld>
            <a:endParaRPr lang="en-CA"/>
          </a:p>
        </p:txBody>
      </p:sp>
      <p:sp>
        <p:nvSpPr>
          <p:cNvPr id="1695747" name="Rectangle 2"/>
          <p:cNvSpPr>
            <a:spLocks noGrp="1" noRot="1" noChangeAspect="1" noChangeArrowheads="1" noTextEdit="1"/>
          </p:cNvSpPr>
          <p:nvPr>
            <p:ph type="sldImg"/>
          </p:nvPr>
        </p:nvSpPr>
        <p:spPr>
          <a:xfrm>
            <a:off x="1144588" y="685800"/>
            <a:ext cx="4572000" cy="3429000"/>
          </a:xfrm>
          <a:ln/>
        </p:spPr>
      </p:sp>
      <p:sp>
        <p:nvSpPr>
          <p:cNvPr id="169574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6770" name="Rectangle 7"/>
          <p:cNvSpPr>
            <a:spLocks noGrp="1" noChangeArrowheads="1"/>
          </p:cNvSpPr>
          <p:nvPr>
            <p:ph type="sldNum" sz="quarter" idx="5"/>
          </p:nvPr>
        </p:nvSpPr>
        <p:spPr>
          <a:noFill/>
        </p:spPr>
        <p:txBody>
          <a:bodyPr/>
          <a:lstStyle/>
          <a:p>
            <a:fld id="{C64FC40D-6990-47F5-A72E-C9EFED25EC8B}" type="slidenum">
              <a:rPr lang="ar-SA"/>
              <a:pPr/>
              <a:t>301</a:t>
            </a:fld>
            <a:endParaRPr lang="en-CA"/>
          </a:p>
        </p:txBody>
      </p:sp>
      <p:sp>
        <p:nvSpPr>
          <p:cNvPr id="1696771" name="Rectangle 2"/>
          <p:cNvSpPr>
            <a:spLocks noGrp="1" noRot="1" noChangeAspect="1" noChangeArrowheads="1" noTextEdit="1"/>
          </p:cNvSpPr>
          <p:nvPr>
            <p:ph type="sldImg"/>
          </p:nvPr>
        </p:nvSpPr>
        <p:spPr>
          <a:xfrm>
            <a:off x="1144588" y="685800"/>
            <a:ext cx="4572000" cy="3429000"/>
          </a:xfrm>
          <a:ln/>
        </p:spPr>
      </p:sp>
      <p:sp>
        <p:nvSpPr>
          <p:cNvPr id="169677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7794" name="Rectangle 7"/>
          <p:cNvSpPr>
            <a:spLocks noGrp="1" noChangeArrowheads="1"/>
          </p:cNvSpPr>
          <p:nvPr>
            <p:ph type="sldNum" sz="quarter" idx="5"/>
          </p:nvPr>
        </p:nvSpPr>
        <p:spPr>
          <a:noFill/>
        </p:spPr>
        <p:txBody>
          <a:bodyPr/>
          <a:lstStyle/>
          <a:p>
            <a:fld id="{6E227140-A149-465A-8423-41D0641F94E3}" type="slidenum">
              <a:rPr lang="ar-SA"/>
              <a:pPr/>
              <a:t>311</a:t>
            </a:fld>
            <a:endParaRPr lang="en-CA"/>
          </a:p>
        </p:txBody>
      </p:sp>
      <p:sp>
        <p:nvSpPr>
          <p:cNvPr id="1697795" name="Rectangle 2"/>
          <p:cNvSpPr>
            <a:spLocks noGrp="1" noRot="1" noChangeAspect="1" noChangeArrowheads="1" noTextEdit="1"/>
          </p:cNvSpPr>
          <p:nvPr>
            <p:ph type="sldImg"/>
          </p:nvPr>
        </p:nvSpPr>
        <p:spPr>
          <a:xfrm>
            <a:off x="1144588" y="685800"/>
            <a:ext cx="4572000" cy="3429000"/>
          </a:xfrm>
          <a:ln/>
        </p:spPr>
      </p:sp>
      <p:sp>
        <p:nvSpPr>
          <p:cNvPr id="169779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8818" name="Rectangle 7"/>
          <p:cNvSpPr>
            <a:spLocks noGrp="1" noChangeArrowheads="1"/>
          </p:cNvSpPr>
          <p:nvPr>
            <p:ph type="sldNum" sz="quarter" idx="5"/>
          </p:nvPr>
        </p:nvSpPr>
        <p:spPr>
          <a:noFill/>
        </p:spPr>
        <p:txBody>
          <a:bodyPr/>
          <a:lstStyle/>
          <a:p>
            <a:fld id="{0032F1F8-3BA4-4077-A091-887027FD13E8}" type="slidenum">
              <a:rPr lang="ar-SA"/>
              <a:pPr/>
              <a:t>350</a:t>
            </a:fld>
            <a:endParaRPr lang="en-CA"/>
          </a:p>
        </p:txBody>
      </p:sp>
      <p:sp>
        <p:nvSpPr>
          <p:cNvPr id="1698819" name="Rectangle 2"/>
          <p:cNvSpPr>
            <a:spLocks noGrp="1" noRot="1" noChangeAspect="1" noChangeArrowheads="1" noTextEdit="1"/>
          </p:cNvSpPr>
          <p:nvPr>
            <p:ph type="sldImg"/>
          </p:nvPr>
        </p:nvSpPr>
        <p:spPr>
          <a:xfrm>
            <a:off x="1144588" y="685800"/>
            <a:ext cx="4572000" cy="3429000"/>
          </a:xfrm>
          <a:ln/>
        </p:spPr>
      </p:sp>
      <p:sp>
        <p:nvSpPr>
          <p:cNvPr id="169882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42" name="Rectangle 7"/>
          <p:cNvSpPr>
            <a:spLocks noGrp="1" noChangeArrowheads="1"/>
          </p:cNvSpPr>
          <p:nvPr>
            <p:ph type="sldNum" sz="quarter" idx="5"/>
          </p:nvPr>
        </p:nvSpPr>
        <p:spPr>
          <a:noFill/>
        </p:spPr>
        <p:txBody>
          <a:bodyPr/>
          <a:lstStyle/>
          <a:p>
            <a:fld id="{43E59FCD-7A70-46F9-B0CB-7F8344F449BC}" type="slidenum">
              <a:rPr lang="ar-SA"/>
              <a:pPr/>
              <a:t>365</a:t>
            </a:fld>
            <a:endParaRPr lang="en-CA"/>
          </a:p>
        </p:txBody>
      </p:sp>
      <p:sp>
        <p:nvSpPr>
          <p:cNvPr id="1699843" name="Rectangle 2"/>
          <p:cNvSpPr>
            <a:spLocks noGrp="1" noRot="1" noChangeAspect="1" noChangeArrowheads="1" noTextEdit="1"/>
          </p:cNvSpPr>
          <p:nvPr>
            <p:ph type="sldImg"/>
          </p:nvPr>
        </p:nvSpPr>
        <p:spPr>
          <a:xfrm>
            <a:off x="1144588" y="685800"/>
            <a:ext cx="4572000" cy="3429000"/>
          </a:xfrm>
          <a:ln/>
        </p:spPr>
      </p:sp>
      <p:sp>
        <p:nvSpPr>
          <p:cNvPr id="169984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0866" name="Rectangle 7"/>
          <p:cNvSpPr>
            <a:spLocks noGrp="1" noChangeArrowheads="1"/>
          </p:cNvSpPr>
          <p:nvPr>
            <p:ph type="sldNum" sz="quarter" idx="5"/>
          </p:nvPr>
        </p:nvSpPr>
        <p:spPr>
          <a:noFill/>
        </p:spPr>
        <p:txBody>
          <a:bodyPr/>
          <a:lstStyle/>
          <a:p>
            <a:fld id="{E33EE540-E7D8-4F44-A0BF-05DDF9E09798}" type="slidenum">
              <a:rPr lang="ar-SA"/>
              <a:pPr/>
              <a:t>375</a:t>
            </a:fld>
            <a:endParaRPr lang="en-CA"/>
          </a:p>
        </p:txBody>
      </p:sp>
      <p:sp>
        <p:nvSpPr>
          <p:cNvPr id="1700867" name="Rectangle 2"/>
          <p:cNvSpPr>
            <a:spLocks noGrp="1" noRot="1" noChangeAspect="1" noChangeArrowheads="1" noTextEdit="1"/>
          </p:cNvSpPr>
          <p:nvPr>
            <p:ph type="sldImg"/>
          </p:nvPr>
        </p:nvSpPr>
        <p:spPr>
          <a:xfrm>
            <a:off x="1144588" y="685800"/>
            <a:ext cx="4572000" cy="3429000"/>
          </a:xfrm>
          <a:ln/>
        </p:spPr>
      </p:sp>
      <p:sp>
        <p:nvSpPr>
          <p:cNvPr id="170086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1890" name="Rectangle 7"/>
          <p:cNvSpPr>
            <a:spLocks noGrp="1" noChangeArrowheads="1"/>
          </p:cNvSpPr>
          <p:nvPr>
            <p:ph type="sldNum" sz="quarter" idx="5"/>
          </p:nvPr>
        </p:nvSpPr>
        <p:spPr>
          <a:noFill/>
        </p:spPr>
        <p:txBody>
          <a:bodyPr/>
          <a:lstStyle/>
          <a:p>
            <a:fld id="{1636EAC7-8443-4DDE-94C7-3C744990474D}" type="slidenum">
              <a:rPr lang="ar-SA"/>
              <a:pPr/>
              <a:t>420</a:t>
            </a:fld>
            <a:endParaRPr lang="en-CA"/>
          </a:p>
        </p:txBody>
      </p:sp>
      <p:sp>
        <p:nvSpPr>
          <p:cNvPr id="1701891" name="Rectangle 2"/>
          <p:cNvSpPr>
            <a:spLocks noGrp="1" noRot="1" noChangeAspect="1" noChangeArrowheads="1" noTextEdit="1"/>
          </p:cNvSpPr>
          <p:nvPr>
            <p:ph type="sldImg"/>
          </p:nvPr>
        </p:nvSpPr>
        <p:spPr>
          <a:xfrm>
            <a:off x="1144588" y="685800"/>
            <a:ext cx="4572000" cy="3429000"/>
          </a:xfrm>
          <a:ln/>
        </p:spPr>
      </p:sp>
      <p:sp>
        <p:nvSpPr>
          <p:cNvPr id="170189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2914" name="Rectangle 7"/>
          <p:cNvSpPr>
            <a:spLocks noGrp="1" noChangeArrowheads="1"/>
          </p:cNvSpPr>
          <p:nvPr>
            <p:ph type="sldNum" sz="quarter" idx="5"/>
          </p:nvPr>
        </p:nvSpPr>
        <p:spPr>
          <a:noFill/>
        </p:spPr>
        <p:txBody>
          <a:bodyPr/>
          <a:lstStyle/>
          <a:p>
            <a:fld id="{32921290-E2DA-4418-AA50-016DA6F8AD78}" type="slidenum">
              <a:rPr lang="ar-SA"/>
              <a:pPr/>
              <a:t>428</a:t>
            </a:fld>
            <a:endParaRPr lang="en-CA"/>
          </a:p>
        </p:txBody>
      </p:sp>
      <p:sp>
        <p:nvSpPr>
          <p:cNvPr id="1702915" name="Rectangle 2"/>
          <p:cNvSpPr>
            <a:spLocks noGrp="1" noRot="1" noChangeAspect="1" noChangeArrowheads="1" noTextEdit="1"/>
          </p:cNvSpPr>
          <p:nvPr>
            <p:ph type="sldImg"/>
          </p:nvPr>
        </p:nvSpPr>
        <p:spPr>
          <a:xfrm>
            <a:off x="1144588" y="685800"/>
            <a:ext cx="4572000" cy="3429000"/>
          </a:xfrm>
          <a:ln/>
        </p:spPr>
      </p:sp>
      <p:sp>
        <p:nvSpPr>
          <p:cNvPr id="170291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3938" name="Rectangle 7"/>
          <p:cNvSpPr>
            <a:spLocks noGrp="1" noChangeArrowheads="1"/>
          </p:cNvSpPr>
          <p:nvPr>
            <p:ph type="sldNum" sz="quarter" idx="5"/>
          </p:nvPr>
        </p:nvSpPr>
        <p:spPr>
          <a:noFill/>
        </p:spPr>
        <p:txBody>
          <a:bodyPr/>
          <a:lstStyle/>
          <a:p>
            <a:fld id="{CDE5D021-5E5C-4311-8408-07DF4550B65C}" type="slidenum">
              <a:rPr lang="ar-SA"/>
              <a:pPr/>
              <a:t>438</a:t>
            </a:fld>
            <a:endParaRPr lang="en-CA"/>
          </a:p>
        </p:txBody>
      </p:sp>
      <p:sp>
        <p:nvSpPr>
          <p:cNvPr id="1703939" name="Rectangle 2"/>
          <p:cNvSpPr>
            <a:spLocks noGrp="1" noRot="1" noChangeAspect="1" noChangeArrowheads="1" noTextEdit="1"/>
          </p:cNvSpPr>
          <p:nvPr>
            <p:ph type="sldImg"/>
          </p:nvPr>
        </p:nvSpPr>
        <p:spPr>
          <a:xfrm>
            <a:off x="1144588" y="685800"/>
            <a:ext cx="4572000" cy="3429000"/>
          </a:xfrm>
          <a:ln/>
        </p:spPr>
      </p:sp>
      <p:sp>
        <p:nvSpPr>
          <p:cNvPr id="170394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4962" name="Rectangle 7"/>
          <p:cNvSpPr>
            <a:spLocks noGrp="1" noChangeArrowheads="1"/>
          </p:cNvSpPr>
          <p:nvPr>
            <p:ph type="sldNum" sz="quarter" idx="5"/>
          </p:nvPr>
        </p:nvSpPr>
        <p:spPr>
          <a:noFill/>
        </p:spPr>
        <p:txBody>
          <a:bodyPr/>
          <a:lstStyle/>
          <a:p>
            <a:fld id="{D5AA257F-0879-4516-9CA6-6D233AF5AF87}" type="slidenum">
              <a:rPr lang="ar-SA"/>
              <a:pPr/>
              <a:t>477</a:t>
            </a:fld>
            <a:endParaRPr lang="en-CA"/>
          </a:p>
        </p:txBody>
      </p:sp>
      <p:sp>
        <p:nvSpPr>
          <p:cNvPr id="1704963" name="Rectangle 2"/>
          <p:cNvSpPr>
            <a:spLocks noGrp="1" noRot="1" noChangeAspect="1" noChangeArrowheads="1" noTextEdit="1"/>
          </p:cNvSpPr>
          <p:nvPr>
            <p:ph type="sldImg"/>
          </p:nvPr>
        </p:nvSpPr>
        <p:spPr>
          <a:xfrm>
            <a:off x="1144588" y="685800"/>
            <a:ext cx="4572000" cy="3429000"/>
          </a:xfrm>
          <a:ln/>
        </p:spPr>
      </p:sp>
      <p:sp>
        <p:nvSpPr>
          <p:cNvPr id="170496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5986" name="Rectangle 7"/>
          <p:cNvSpPr>
            <a:spLocks noGrp="1" noChangeArrowheads="1"/>
          </p:cNvSpPr>
          <p:nvPr>
            <p:ph type="sldNum" sz="quarter" idx="5"/>
          </p:nvPr>
        </p:nvSpPr>
        <p:spPr>
          <a:noFill/>
        </p:spPr>
        <p:txBody>
          <a:bodyPr/>
          <a:lstStyle/>
          <a:p>
            <a:fld id="{AB47E7CF-2D83-4BB1-AC64-9EEC67830968}" type="slidenum">
              <a:rPr lang="ar-SA"/>
              <a:pPr/>
              <a:t>495</a:t>
            </a:fld>
            <a:endParaRPr lang="en-CA"/>
          </a:p>
        </p:txBody>
      </p:sp>
      <p:sp>
        <p:nvSpPr>
          <p:cNvPr id="1705987" name="Rectangle 2"/>
          <p:cNvSpPr>
            <a:spLocks noGrp="1" noRot="1" noChangeAspect="1" noChangeArrowheads="1" noTextEdit="1"/>
          </p:cNvSpPr>
          <p:nvPr>
            <p:ph type="sldImg"/>
          </p:nvPr>
        </p:nvSpPr>
        <p:spPr>
          <a:xfrm>
            <a:off x="1144588" y="685800"/>
            <a:ext cx="4572000" cy="3429000"/>
          </a:xfrm>
          <a:ln/>
        </p:spPr>
      </p:sp>
      <p:sp>
        <p:nvSpPr>
          <p:cNvPr id="170598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7010" name="Rectangle 7"/>
          <p:cNvSpPr>
            <a:spLocks noGrp="1" noChangeArrowheads="1"/>
          </p:cNvSpPr>
          <p:nvPr>
            <p:ph type="sldNum" sz="quarter" idx="5"/>
          </p:nvPr>
        </p:nvSpPr>
        <p:spPr>
          <a:noFill/>
        </p:spPr>
        <p:txBody>
          <a:bodyPr/>
          <a:lstStyle/>
          <a:p>
            <a:fld id="{ADE8EE26-2A5A-4360-9AD9-3639B56C78B3}" type="slidenum">
              <a:rPr lang="ar-SA"/>
              <a:pPr/>
              <a:t>505</a:t>
            </a:fld>
            <a:endParaRPr lang="en-CA"/>
          </a:p>
        </p:txBody>
      </p:sp>
      <p:sp>
        <p:nvSpPr>
          <p:cNvPr id="1707011" name="Rectangle 2"/>
          <p:cNvSpPr>
            <a:spLocks noGrp="1" noRot="1" noChangeAspect="1" noChangeArrowheads="1" noTextEdit="1"/>
          </p:cNvSpPr>
          <p:nvPr>
            <p:ph type="sldImg"/>
          </p:nvPr>
        </p:nvSpPr>
        <p:spPr>
          <a:xfrm>
            <a:off x="1144588" y="685800"/>
            <a:ext cx="4572000" cy="3429000"/>
          </a:xfrm>
          <a:ln/>
        </p:spPr>
      </p:sp>
      <p:sp>
        <p:nvSpPr>
          <p:cNvPr id="170701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8034" name="Rectangle 7"/>
          <p:cNvSpPr>
            <a:spLocks noGrp="1" noChangeArrowheads="1"/>
          </p:cNvSpPr>
          <p:nvPr>
            <p:ph type="sldNum" sz="quarter" idx="5"/>
          </p:nvPr>
        </p:nvSpPr>
        <p:spPr>
          <a:noFill/>
        </p:spPr>
        <p:txBody>
          <a:bodyPr/>
          <a:lstStyle/>
          <a:p>
            <a:fld id="{0B3F75A0-B5C2-4A3B-B180-05493EEB3D15}" type="slidenum">
              <a:rPr lang="ar-SA"/>
              <a:pPr/>
              <a:t>540</a:t>
            </a:fld>
            <a:endParaRPr lang="en-CA"/>
          </a:p>
        </p:txBody>
      </p:sp>
      <p:sp>
        <p:nvSpPr>
          <p:cNvPr id="1708035" name="Rectangle 2"/>
          <p:cNvSpPr>
            <a:spLocks noGrp="1" noRot="1" noChangeAspect="1" noChangeArrowheads="1" noTextEdit="1"/>
          </p:cNvSpPr>
          <p:nvPr>
            <p:ph type="sldImg"/>
          </p:nvPr>
        </p:nvSpPr>
        <p:spPr>
          <a:xfrm>
            <a:off x="1144588" y="685800"/>
            <a:ext cx="4572000" cy="3429000"/>
          </a:xfrm>
          <a:ln/>
        </p:spPr>
      </p:sp>
      <p:sp>
        <p:nvSpPr>
          <p:cNvPr id="170803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9058" name="Rectangle 7"/>
          <p:cNvSpPr>
            <a:spLocks noGrp="1" noChangeArrowheads="1"/>
          </p:cNvSpPr>
          <p:nvPr>
            <p:ph type="sldNum" sz="quarter" idx="5"/>
          </p:nvPr>
        </p:nvSpPr>
        <p:spPr>
          <a:noFill/>
        </p:spPr>
        <p:txBody>
          <a:bodyPr/>
          <a:lstStyle/>
          <a:p>
            <a:fld id="{3EF74C88-C975-4E0B-B22A-E2530D8DDC65}" type="slidenum">
              <a:rPr lang="ar-SA"/>
              <a:pPr/>
              <a:t>546</a:t>
            </a:fld>
            <a:endParaRPr lang="en-CA"/>
          </a:p>
        </p:txBody>
      </p:sp>
      <p:sp>
        <p:nvSpPr>
          <p:cNvPr id="1709059" name="Rectangle 2"/>
          <p:cNvSpPr>
            <a:spLocks noGrp="1" noRot="1" noChangeAspect="1" noChangeArrowheads="1" noTextEdit="1"/>
          </p:cNvSpPr>
          <p:nvPr>
            <p:ph type="sldImg"/>
          </p:nvPr>
        </p:nvSpPr>
        <p:spPr>
          <a:xfrm>
            <a:off x="1144588" y="685800"/>
            <a:ext cx="4572000" cy="3429000"/>
          </a:xfrm>
          <a:ln/>
        </p:spPr>
      </p:sp>
      <p:sp>
        <p:nvSpPr>
          <p:cNvPr id="170906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82" name="Rectangle 7"/>
          <p:cNvSpPr>
            <a:spLocks noGrp="1" noChangeArrowheads="1"/>
          </p:cNvSpPr>
          <p:nvPr>
            <p:ph type="sldNum" sz="quarter" idx="5"/>
          </p:nvPr>
        </p:nvSpPr>
        <p:spPr>
          <a:noFill/>
        </p:spPr>
        <p:txBody>
          <a:bodyPr/>
          <a:lstStyle/>
          <a:p>
            <a:fld id="{38B49C9F-FC82-419F-833F-F4AFFD795179}" type="slidenum">
              <a:rPr lang="ar-SA"/>
              <a:pPr/>
              <a:t>555</a:t>
            </a:fld>
            <a:endParaRPr lang="en-CA"/>
          </a:p>
        </p:txBody>
      </p:sp>
      <p:sp>
        <p:nvSpPr>
          <p:cNvPr id="1710083" name="Rectangle 2"/>
          <p:cNvSpPr>
            <a:spLocks noGrp="1" noRot="1" noChangeAspect="1" noChangeArrowheads="1" noTextEdit="1"/>
          </p:cNvSpPr>
          <p:nvPr>
            <p:ph type="sldImg"/>
          </p:nvPr>
        </p:nvSpPr>
        <p:spPr>
          <a:xfrm>
            <a:off x="1144588" y="685800"/>
            <a:ext cx="4572000" cy="3429000"/>
          </a:xfrm>
          <a:ln/>
        </p:spPr>
      </p:sp>
      <p:sp>
        <p:nvSpPr>
          <p:cNvPr id="171008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1106" name="Rectangle 7"/>
          <p:cNvSpPr>
            <a:spLocks noGrp="1" noChangeArrowheads="1"/>
          </p:cNvSpPr>
          <p:nvPr>
            <p:ph type="sldNum" sz="quarter" idx="5"/>
          </p:nvPr>
        </p:nvSpPr>
        <p:spPr>
          <a:noFill/>
        </p:spPr>
        <p:txBody>
          <a:bodyPr/>
          <a:lstStyle/>
          <a:p>
            <a:fld id="{6F16BE2D-0A8D-4E5F-97ED-1C21DE27C993}" type="slidenum">
              <a:rPr lang="ar-SA"/>
              <a:pPr/>
              <a:t>586</a:t>
            </a:fld>
            <a:endParaRPr lang="en-CA"/>
          </a:p>
        </p:txBody>
      </p:sp>
      <p:sp>
        <p:nvSpPr>
          <p:cNvPr id="1711107" name="Rectangle 2"/>
          <p:cNvSpPr>
            <a:spLocks noGrp="1" noRot="1" noChangeAspect="1" noChangeArrowheads="1" noTextEdit="1"/>
          </p:cNvSpPr>
          <p:nvPr>
            <p:ph type="sldImg"/>
          </p:nvPr>
        </p:nvSpPr>
        <p:spPr>
          <a:xfrm>
            <a:off x="1144588" y="685800"/>
            <a:ext cx="4572000" cy="3429000"/>
          </a:xfrm>
          <a:ln/>
        </p:spPr>
      </p:sp>
      <p:sp>
        <p:nvSpPr>
          <p:cNvPr id="171110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2130" name="Rectangle 7"/>
          <p:cNvSpPr>
            <a:spLocks noGrp="1" noChangeArrowheads="1"/>
          </p:cNvSpPr>
          <p:nvPr>
            <p:ph type="sldNum" sz="quarter" idx="5"/>
          </p:nvPr>
        </p:nvSpPr>
        <p:spPr>
          <a:noFill/>
        </p:spPr>
        <p:txBody>
          <a:bodyPr/>
          <a:lstStyle/>
          <a:p>
            <a:fld id="{E3D6A7B7-1D2F-4231-8257-22B36325BD65}" type="slidenum">
              <a:rPr lang="ar-SA"/>
              <a:pPr/>
              <a:t>596</a:t>
            </a:fld>
            <a:endParaRPr lang="en-CA"/>
          </a:p>
        </p:txBody>
      </p:sp>
      <p:sp>
        <p:nvSpPr>
          <p:cNvPr id="1712131" name="Rectangle 2"/>
          <p:cNvSpPr>
            <a:spLocks noGrp="1" noRot="1" noChangeAspect="1" noChangeArrowheads="1" noTextEdit="1"/>
          </p:cNvSpPr>
          <p:nvPr>
            <p:ph type="sldImg"/>
          </p:nvPr>
        </p:nvSpPr>
        <p:spPr>
          <a:xfrm>
            <a:off x="1144588" y="685800"/>
            <a:ext cx="4572000" cy="3429000"/>
          </a:xfrm>
          <a:ln/>
        </p:spPr>
      </p:sp>
      <p:sp>
        <p:nvSpPr>
          <p:cNvPr id="171213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3154" name="Rectangle 7"/>
          <p:cNvSpPr>
            <a:spLocks noGrp="1" noChangeArrowheads="1"/>
          </p:cNvSpPr>
          <p:nvPr>
            <p:ph type="sldNum" sz="quarter" idx="5"/>
          </p:nvPr>
        </p:nvSpPr>
        <p:spPr>
          <a:noFill/>
        </p:spPr>
        <p:txBody>
          <a:bodyPr/>
          <a:lstStyle/>
          <a:p>
            <a:fld id="{4A975473-2CCF-44B3-BC92-412843010F64}" type="slidenum">
              <a:rPr lang="ar-SA"/>
              <a:pPr/>
              <a:t>602</a:t>
            </a:fld>
            <a:endParaRPr lang="en-CA"/>
          </a:p>
        </p:txBody>
      </p:sp>
      <p:sp>
        <p:nvSpPr>
          <p:cNvPr id="1713155" name="Rectangle 2"/>
          <p:cNvSpPr>
            <a:spLocks noGrp="1" noRot="1" noChangeAspect="1" noChangeArrowheads="1" noTextEdit="1"/>
          </p:cNvSpPr>
          <p:nvPr>
            <p:ph type="sldImg"/>
          </p:nvPr>
        </p:nvSpPr>
        <p:spPr>
          <a:xfrm>
            <a:off x="1144588" y="685800"/>
            <a:ext cx="4572000" cy="3429000"/>
          </a:xfrm>
          <a:ln/>
        </p:spPr>
      </p:sp>
      <p:sp>
        <p:nvSpPr>
          <p:cNvPr id="171315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4178" name="Rectangle 7"/>
          <p:cNvSpPr>
            <a:spLocks noGrp="1" noChangeArrowheads="1"/>
          </p:cNvSpPr>
          <p:nvPr>
            <p:ph type="sldNum" sz="quarter" idx="5"/>
          </p:nvPr>
        </p:nvSpPr>
        <p:spPr>
          <a:noFill/>
        </p:spPr>
        <p:txBody>
          <a:bodyPr/>
          <a:lstStyle/>
          <a:p>
            <a:fld id="{967A08C3-8585-404B-BDB6-44A2C7D0A171}" type="slidenum">
              <a:rPr lang="ar-SA"/>
              <a:pPr/>
              <a:t>642</a:t>
            </a:fld>
            <a:endParaRPr lang="en-CA"/>
          </a:p>
        </p:txBody>
      </p:sp>
      <p:sp>
        <p:nvSpPr>
          <p:cNvPr id="1714179" name="Rectangle 2"/>
          <p:cNvSpPr>
            <a:spLocks noGrp="1" noRot="1" noChangeAspect="1" noChangeArrowheads="1" noTextEdit="1"/>
          </p:cNvSpPr>
          <p:nvPr>
            <p:ph type="sldImg"/>
          </p:nvPr>
        </p:nvSpPr>
        <p:spPr>
          <a:xfrm>
            <a:off x="1144588" y="685800"/>
            <a:ext cx="4572000" cy="3429000"/>
          </a:xfrm>
          <a:ln/>
        </p:spPr>
      </p:sp>
      <p:sp>
        <p:nvSpPr>
          <p:cNvPr id="171418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5202" name="Rectangle 7"/>
          <p:cNvSpPr>
            <a:spLocks noGrp="1" noChangeArrowheads="1"/>
          </p:cNvSpPr>
          <p:nvPr>
            <p:ph type="sldNum" sz="quarter" idx="5"/>
          </p:nvPr>
        </p:nvSpPr>
        <p:spPr>
          <a:noFill/>
        </p:spPr>
        <p:txBody>
          <a:bodyPr/>
          <a:lstStyle/>
          <a:p>
            <a:fld id="{7A3FEF05-DEA9-46FD-B8A4-A58DAEEC85E7}" type="slidenum">
              <a:rPr lang="ar-SA"/>
              <a:pPr/>
              <a:t>654</a:t>
            </a:fld>
            <a:endParaRPr lang="en-CA"/>
          </a:p>
        </p:txBody>
      </p:sp>
      <p:sp>
        <p:nvSpPr>
          <p:cNvPr id="1715203" name="Rectangle 2"/>
          <p:cNvSpPr>
            <a:spLocks noGrp="1" noRot="1" noChangeAspect="1" noChangeArrowheads="1" noTextEdit="1"/>
          </p:cNvSpPr>
          <p:nvPr>
            <p:ph type="sldImg"/>
          </p:nvPr>
        </p:nvSpPr>
        <p:spPr>
          <a:xfrm>
            <a:off x="1144588" y="685800"/>
            <a:ext cx="4572000" cy="3429000"/>
          </a:xfrm>
          <a:ln/>
        </p:spPr>
      </p:sp>
      <p:sp>
        <p:nvSpPr>
          <p:cNvPr id="171520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6226" name="Rectangle 7"/>
          <p:cNvSpPr>
            <a:spLocks noGrp="1" noChangeArrowheads="1"/>
          </p:cNvSpPr>
          <p:nvPr>
            <p:ph type="sldNum" sz="quarter" idx="5"/>
          </p:nvPr>
        </p:nvSpPr>
        <p:spPr>
          <a:noFill/>
        </p:spPr>
        <p:txBody>
          <a:bodyPr/>
          <a:lstStyle/>
          <a:p>
            <a:fld id="{0D2236C8-F85C-480E-8616-DD3340B9C510}" type="slidenum">
              <a:rPr lang="ar-SA"/>
              <a:pPr/>
              <a:t>662</a:t>
            </a:fld>
            <a:endParaRPr lang="en-CA"/>
          </a:p>
        </p:txBody>
      </p:sp>
      <p:sp>
        <p:nvSpPr>
          <p:cNvPr id="1716227" name="Rectangle 2"/>
          <p:cNvSpPr>
            <a:spLocks noGrp="1" noRot="1" noChangeAspect="1" noChangeArrowheads="1" noTextEdit="1"/>
          </p:cNvSpPr>
          <p:nvPr>
            <p:ph type="sldImg"/>
          </p:nvPr>
        </p:nvSpPr>
        <p:spPr>
          <a:xfrm>
            <a:off x="1144588" y="685800"/>
            <a:ext cx="4572000" cy="3429000"/>
          </a:xfrm>
          <a:ln/>
        </p:spPr>
      </p:sp>
      <p:sp>
        <p:nvSpPr>
          <p:cNvPr id="171622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7250" name="Rectangle 7"/>
          <p:cNvSpPr>
            <a:spLocks noGrp="1" noChangeArrowheads="1"/>
          </p:cNvSpPr>
          <p:nvPr>
            <p:ph type="sldNum" sz="quarter" idx="5"/>
          </p:nvPr>
        </p:nvSpPr>
        <p:spPr>
          <a:noFill/>
        </p:spPr>
        <p:txBody>
          <a:bodyPr/>
          <a:lstStyle/>
          <a:p>
            <a:fld id="{C9D725DC-9FF7-4B4C-8A2A-300996822444}" type="slidenum">
              <a:rPr lang="ar-SA"/>
              <a:pPr/>
              <a:t>696</a:t>
            </a:fld>
            <a:endParaRPr lang="en-CA"/>
          </a:p>
        </p:txBody>
      </p:sp>
      <p:sp>
        <p:nvSpPr>
          <p:cNvPr id="1717251" name="Rectangle 2"/>
          <p:cNvSpPr>
            <a:spLocks noGrp="1" noRot="1" noChangeAspect="1" noChangeArrowheads="1" noTextEdit="1"/>
          </p:cNvSpPr>
          <p:nvPr>
            <p:ph type="sldImg"/>
          </p:nvPr>
        </p:nvSpPr>
        <p:spPr>
          <a:xfrm>
            <a:off x="1144588" y="685800"/>
            <a:ext cx="4572000" cy="3429000"/>
          </a:xfrm>
          <a:ln/>
        </p:spPr>
      </p:sp>
      <p:sp>
        <p:nvSpPr>
          <p:cNvPr id="171725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8274" name="Rectangle 7"/>
          <p:cNvSpPr>
            <a:spLocks noGrp="1" noChangeArrowheads="1"/>
          </p:cNvSpPr>
          <p:nvPr>
            <p:ph type="sldNum" sz="quarter" idx="5"/>
          </p:nvPr>
        </p:nvSpPr>
        <p:spPr>
          <a:noFill/>
        </p:spPr>
        <p:txBody>
          <a:bodyPr/>
          <a:lstStyle/>
          <a:p>
            <a:fld id="{E03117D5-D574-4D44-BB8A-F24D6A2505FB}" type="slidenum">
              <a:rPr lang="ar-SA"/>
              <a:pPr/>
              <a:t>714</a:t>
            </a:fld>
            <a:endParaRPr lang="en-CA"/>
          </a:p>
        </p:txBody>
      </p:sp>
      <p:sp>
        <p:nvSpPr>
          <p:cNvPr id="1718275" name="Rectangle 2"/>
          <p:cNvSpPr>
            <a:spLocks noGrp="1" noRot="1" noChangeAspect="1" noChangeArrowheads="1" noTextEdit="1"/>
          </p:cNvSpPr>
          <p:nvPr>
            <p:ph type="sldImg"/>
          </p:nvPr>
        </p:nvSpPr>
        <p:spPr>
          <a:xfrm>
            <a:off x="1144588" y="685800"/>
            <a:ext cx="4572000" cy="3429000"/>
          </a:xfrm>
          <a:ln/>
        </p:spPr>
      </p:sp>
      <p:sp>
        <p:nvSpPr>
          <p:cNvPr id="171827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9298" name="Rectangle 7"/>
          <p:cNvSpPr>
            <a:spLocks noGrp="1" noChangeArrowheads="1"/>
          </p:cNvSpPr>
          <p:nvPr>
            <p:ph type="sldNum" sz="quarter" idx="5"/>
          </p:nvPr>
        </p:nvSpPr>
        <p:spPr>
          <a:noFill/>
        </p:spPr>
        <p:txBody>
          <a:bodyPr/>
          <a:lstStyle/>
          <a:p>
            <a:fld id="{B8DCEE27-153A-4968-9642-A29C8931C007}" type="slidenum">
              <a:rPr lang="ar-SA"/>
              <a:pPr/>
              <a:t>723</a:t>
            </a:fld>
            <a:endParaRPr lang="en-CA"/>
          </a:p>
        </p:txBody>
      </p:sp>
      <p:sp>
        <p:nvSpPr>
          <p:cNvPr id="1719299" name="Rectangle 2"/>
          <p:cNvSpPr>
            <a:spLocks noGrp="1" noRot="1" noChangeAspect="1" noChangeArrowheads="1" noTextEdit="1"/>
          </p:cNvSpPr>
          <p:nvPr>
            <p:ph type="sldImg"/>
          </p:nvPr>
        </p:nvSpPr>
        <p:spPr>
          <a:xfrm>
            <a:off x="1144588" y="685800"/>
            <a:ext cx="4572000" cy="3429000"/>
          </a:xfrm>
          <a:ln/>
        </p:spPr>
      </p:sp>
      <p:sp>
        <p:nvSpPr>
          <p:cNvPr id="171930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22" name="Rectangle 7"/>
          <p:cNvSpPr>
            <a:spLocks noGrp="1" noChangeArrowheads="1"/>
          </p:cNvSpPr>
          <p:nvPr>
            <p:ph type="sldNum" sz="quarter" idx="5"/>
          </p:nvPr>
        </p:nvSpPr>
        <p:spPr>
          <a:noFill/>
        </p:spPr>
        <p:txBody>
          <a:bodyPr/>
          <a:lstStyle/>
          <a:p>
            <a:fld id="{6C8E0870-830C-42E2-91A3-C4BA15F96B7C}" type="slidenum">
              <a:rPr lang="ar-SA"/>
              <a:pPr/>
              <a:t>763</a:t>
            </a:fld>
            <a:endParaRPr lang="en-CA"/>
          </a:p>
        </p:txBody>
      </p:sp>
      <p:sp>
        <p:nvSpPr>
          <p:cNvPr id="1720323" name="Rectangle 2"/>
          <p:cNvSpPr>
            <a:spLocks noGrp="1" noRot="1" noChangeAspect="1" noChangeArrowheads="1" noTextEdit="1"/>
          </p:cNvSpPr>
          <p:nvPr>
            <p:ph type="sldImg"/>
          </p:nvPr>
        </p:nvSpPr>
        <p:spPr>
          <a:xfrm>
            <a:off x="1144588" y="685800"/>
            <a:ext cx="4572000" cy="3429000"/>
          </a:xfrm>
          <a:ln/>
        </p:spPr>
      </p:sp>
      <p:sp>
        <p:nvSpPr>
          <p:cNvPr id="172032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1346" name="Rectangle 7"/>
          <p:cNvSpPr>
            <a:spLocks noGrp="1" noChangeArrowheads="1"/>
          </p:cNvSpPr>
          <p:nvPr>
            <p:ph type="sldNum" sz="quarter" idx="5"/>
          </p:nvPr>
        </p:nvSpPr>
        <p:spPr>
          <a:noFill/>
        </p:spPr>
        <p:txBody>
          <a:bodyPr/>
          <a:lstStyle/>
          <a:p>
            <a:fld id="{A9256E04-0E39-4A89-B22B-A2028CD12822}" type="slidenum">
              <a:rPr lang="ar-SA"/>
              <a:pPr/>
              <a:t>769</a:t>
            </a:fld>
            <a:endParaRPr lang="en-CA"/>
          </a:p>
        </p:txBody>
      </p:sp>
      <p:sp>
        <p:nvSpPr>
          <p:cNvPr id="1721347" name="Rectangle 2"/>
          <p:cNvSpPr>
            <a:spLocks noGrp="1" noRot="1" noChangeAspect="1" noChangeArrowheads="1" noTextEdit="1"/>
          </p:cNvSpPr>
          <p:nvPr>
            <p:ph type="sldImg"/>
          </p:nvPr>
        </p:nvSpPr>
        <p:spPr>
          <a:xfrm>
            <a:off x="1144588" y="685800"/>
            <a:ext cx="4572000" cy="3429000"/>
          </a:xfrm>
          <a:ln/>
        </p:spPr>
      </p:sp>
      <p:sp>
        <p:nvSpPr>
          <p:cNvPr id="172134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2370" name="Rectangle 7"/>
          <p:cNvSpPr>
            <a:spLocks noGrp="1" noChangeArrowheads="1"/>
          </p:cNvSpPr>
          <p:nvPr>
            <p:ph type="sldNum" sz="quarter" idx="5"/>
          </p:nvPr>
        </p:nvSpPr>
        <p:spPr>
          <a:noFill/>
        </p:spPr>
        <p:txBody>
          <a:bodyPr/>
          <a:lstStyle/>
          <a:p>
            <a:fld id="{04ACAF3A-481B-447F-880D-55B3792ABE57}" type="slidenum">
              <a:rPr lang="ar-SA"/>
              <a:pPr/>
              <a:t>777</a:t>
            </a:fld>
            <a:endParaRPr lang="en-CA"/>
          </a:p>
        </p:txBody>
      </p:sp>
      <p:sp>
        <p:nvSpPr>
          <p:cNvPr id="1722371" name="Rectangle 2"/>
          <p:cNvSpPr>
            <a:spLocks noGrp="1" noRot="1" noChangeAspect="1" noChangeArrowheads="1" noTextEdit="1"/>
          </p:cNvSpPr>
          <p:nvPr>
            <p:ph type="sldImg"/>
          </p:nvPr>
        </p:nvSpPr>
        <p:spPr>
          <a:xfrm>
            <a:off x="1144588" y="685800"/>
            <a:ext cx="4572000" cy="3429000"/>
          </a:xfrm>
          <a:ln/>
        </p:spPr>
      </p:sp>
      <p:sp>
        <p:nvSpPr>
          <p:cNvPr id="172237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3394" name="Rectangle 7"/>
          <p:cNvSpPr>
            <a:spLocks noGrp="1" noChangeArrowheads="1"/>
          </p:cNvSpPr>
          <p:nvPr>
            <p:ph type="sldNum" sz="quarter" idx="5"/>
          </p:nvPr>
        </p:nvSpPr>
        <p:spPr>
          <a:noFill/>
        </p:spPr>
        <p:txBody>
          <a:bodyPr/>
          <a:lstStyle/>
          <a:p>
            <a:fld id="{68038B95-D4F6-4D2C-BAF5-64D51AF7C5B0}" type="slidenum">
              <a:rPr lang="ar-SA"/>
              <a:pPr/>
              <a:t>814</a:t>
            </a:fld>
            <a:endParaRPr lang="en-CA"/>
          </a:p>
        </p:txBody>
      </p:sp>
      <p:sp>
        <p:nvSpPr>
          <p:cNvPr id="1723395" name="Rectangle 2"/>
          <p:cNvSpPr>
            <a:spLocks noGrp="1" noRot="1" noChangeAspect="1" noChangeArrowheads="1" noTextEdit="1"/>
          </p:cNvSpPr>
          <p:nvPr>
            <p:ph type="sldImg"/>
          </p:nvPr>
        </p:nvSpPr>
        <p:spPr>
          <a:xfrm>
            <a:off x="1144588" y="685800"/>
            <a:ext cx="4572000" cy="3429000"/>
          </a:xfrm>
          <a:ln/>
        </p:spPr>
      </p:sp>
      <p:sp>
        <p:nvSpPr>
          <p:cNvPr id="172339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4418" name="Rectangle 7"/>
          <p:cNvSpPr>
            <a:spLocks noGrp="1" noChangeArrowheads="1"/>
          </p:cNvSpPr>
          <p:nvPr>
            <p:ph type="sldNum" sz="quarter" idx="5"/>
          </p:nvPr>
        </p:nvSpPr>
        <p:spPr>
          <a:noFill/>
        </p:spPr>
        <p:txBody>
          <a:bodyPr/>
          <a:lstStyle/>
          <a:p>
            <a:fld id="{118DB353-C6FE-4B74-A885-94042FA9736D}" type="slidenum">
              <a:rPr lang="ar-SA"/>
              <a:pPr/>
              <a:t>833</a:t>
            </a:fld>
            <a:endParaRPr lang="en-CA"/>
          </a:p>
        </p:txBody>
      </p:sp>
      <p:sp>
        <p:nvSpPr>
          <p:cNvPr id="1724419" name="Rectangle 2"/>
          <p:cNvSpPr>
            <a:spLocks noGrp="1" noRot="1" noChangeAspect="1" noChangeArrowheads="1" noTextEdit="1"/>
          </p:cNvSpPr>
          <p:nvPr>
            <p:ph type="sldImg"/>
          </p:nvPr>
        </p:nvSpPr>
        <p:spPr>
          <a:xfrm>
            <a:off x="1144588" y="685800"/>
            <a:ext cx="4572000" cy="3429000"/>
          </a:xfrm>
          <a:ln/>
        </p:spPr>
      </p:sp>
      <p:sp>
        <p:nvSpPr>
          <p:cNvPr id="172442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5442" name="Rectangle 7"/>
          <p:cNvSpPr>
            <a:spLocks noGrp="1" noChangeArrowheads="1"/>
          </p:cNvSpPr>
          <p:nvPr>
            <p:ph type="sldNum" sz="quarter" idx="5"/>
          </p:nvPr>
        </p:nvSpPr>
        <p:spPr>
          <a:noFill/>
        </p:spPr>
        <p:txBody>
          <a:bodyPr/>
          <a:lstStyle/>
          <a:p>
            <a:fld id="{C02569E3-AAF8-448F-9D02-6ADA696B8BE0}" type="slidenum">
              <a:rPr lang="ar-SA"/>
              <a:pPr/>
              <a:t>842</a:t>
            </a:fld>
            <a:endParaRPr lang="en-CA"/>
          </a:p>
        </p:txBody>
      </p:sp>
      <p:sp>
        <p:nvSpPr>
          <p:cNvPr id="1725443" name="Rectangle 2"/>
          <p:cNvSpPr>
            <a:spLocks noGrp="1" noRot="1" noChangeAspect="1" noChangeArrowheads="1" noTextEdit="1"/>
          </p:cNvSpPr>
          <p:nvPr>
            <p:ph type="sldImg"/>
          </p:nvPr>
        </p:nvSpPr>
        <p:spPr>
          <a:xfrm>
            <a:off x="1144588" y="685800"/>
            <a:ext cx="4572000" cy="3429000"/>
          </a:xfrm>
          <a:ln/>
        </p:spPr>
      </p:sp>
      <p:sp>
        <p:nvSpPr>
          <p:cNvPr id="172544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6466" name="Rectangle 7"/>
          <p:cNvSpPr>
            <a:spLocks noGrp="1" noChangeArrowheads="1"/>
          </p:cNvSpPr>
          <p:nvPr>
            <p:ph type="sldNum" sz="quarter" idx="5"/>
          </p:nvPr>
        </p:nvSpPr>
        <p:spPr>
          <a:noFill/>
        </p:spPr>
        <p:txBody>
          <a:bodyPr/>
          <a:lstStyle/>
          <a:p>
            <a:fld id="{AD796728-B548-45D9-B0CC-401FDBB662C8}" type="slidenum">
              <a:rPr lang="ar-SA"/>
              <a:pPr/>
              <a:t>885</a:t>
            </a:fld>
            <a:endParaRPr lang="en-CA"/>
          </a:p>
        </p:txBody>
      </p:sp>
      <p:sp>
        <p:nvSpPr>
          <p:cNvPr id="1726467" name="Rectangle 2"/>
          <p:cNvSpPr>
            <a:spLocks noGrp="1" noRot="1" noChangeAspect="1" noChangeArrowheads="1" noTextEdit="1"/>
          </p:cNvSpPr>
          <p:nvPr>
            <p:ph type="sldImg"/>
          </p:nvPr>
        </p:nvSpPr>
        <p:spPr>
          <a:xfrm>
            <a:off x="1144588" y="685800"/>
            <a:ext cx="4572000" cy="3429000"/>
          </a:xfrm>
          <a:ln/>
        </p:spPr>
      </p:sp>
      <p:sp>
        <p:nvSpPr>
          <p:cNvPr id="172646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7490" name="Rectangle 7"/>
          <p:cNvSpPr>
            <a:spLocks noGrp="1" noChangeArrowheads="1"/>
          </p:cNvSpPr>
          <p:nvPr>
            <p:ph type="sldNum" sz="quarter" idx="5"/>
          </p:nvPr>
        </p:nvSpPr>
        <p:spPr>
          <a:noFill/>
        </p:spPr>
        <p:txBody>
          <a:bodyPr/>
          <a:lstStyle/>
          <a:p>
            <a:fld id="{1865DA76-C6CE-4F10-808C-A5B7BE25D654}" type="slidenum">
              <a:rPr lang="ar-SA"/>
              <a:pPr/>
              <a:t>893</a:t>
            </a:fld>
            <a:endParaRPr lang="en-CA"/>
          </a:p>
        </p:txBody>
      </p:sp>
      <p:sp>
        <p:nvSpPr>
          <p:cNvPr id="1727491" name="Rectangle 2"/>
          <p:cNvSpPr>
            <a:spLocks noGrp="1" noRot="1" noChangeAspect="1" noChangeArrowheads="1" noTextEdit="1"/>
          </p:cNvSpPr>
          <p:nvPr>
            <p:ph type="sldImg"/>
          </p:nvPr>
        </p:nvSpPr>
        <p:spPr>
          <a:xfrm>
            <a:off x="1144588" y="685800"/>
            <a:ext cx="4572000" cy="3429000"/>
          </a:xfrm>
          <a:ln/>
        </p:spPr>
      </p:sp>
      <p:sp>
        <p:nvSpPr>
          <p:cNvPr id="172749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8514" name="Rectangle 7"/>
          <p:cNvSpPr>
            <a:spLocks noGrp="1" noChangeArrowheads="1"/>
          </p:cNvSpPr>
          <p:nvPr>
            <p:ph type="sldNum" sz="quarter" idx="5"/>
          </p:nvPr>
        </p:nvSpPr>
        <p:spPr>
          <a:noFill/>
        </p:spPr>
        <p:txBody>
          <a:bodyPr/>
          <a:lstStyle/>
          <a:p>
            <a:fld id="{B97F7EFF-7409-4637-9838-812159D3AB9B}" type="slidenum">
              <a:rPr lang="ar-SA"/>
              <a:pPr/>
              <a:t>902</a:t>
            </a:fld>
            <a:endParaRPr lang="en-CA"/>
          </a:p>
        </p:txBody>
      </p:sp>
      <p:sp>
        <p:nvSpPr>
          <p:cNvPr id="1728515" name="Rectangle 2"/>
          <p:cNvSpPr>
            <a:spLocks noGrp="1" noRot="1" noChangeAspect="1" noChangeArrowheads="1" noTextEdit="1"/>
          </p:cNvSpPr>
          <p:nvPr>
            <p:ph type="sldImg"/>
          </p:nvPr>
        </p:nvSpPr>
        <p:spPr>
          <a:xfrm>
            <a:off x="1144588" y="685800"/>
            <a:ext cx="4572000" cy="3429000"/>
          </a:xfrm>
          <a:ln/>
        </p:spPr>
      </p:sp>
      <p:sp>
        <p:nvSpPr>
          <p:cNvPr id="172851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9538" name="Rectangle 7"/>
          <p:cNvSpPr>
            <a:spLocks noGrp="1" noChangeArrowheads="1"/>
          </p:cNvSpPr>
          <p:nvPr>
            <p:ph type="sldNum" sz="quarter" idx="5"/>
          </p:nvPr>
        </p:nvSpPr>
        <p:spPr>
          <a:noFill/>
        </p:spPr>
        <p:txBody>
          <a:bodyPr/>
          <a:lstStyle/>
          <a:p>
            <a:fld id="{E1E610E2-D28C-46E5-B68D-5A1FF0B6113C}" type="slidenum">
              <a:rPr lang="ar-SA"/>
              <a:pPr/>
              <a:t>939</a:t>
            </a:fld>
            <a:endParaRPr lang="en-CA"/>
          </a:p>
        </p:txBody>
      </p:sp>
      <p:sp>
        <p:nvSpPr>
          <p:cNvPr id="1729539" name="Rectangle 2"/>
          <p:cNvSpPr>
            <a:spLocks noGrp="1" noRot="1" noChangeAspect="1" noChangeArrowheads="1" noTextEdit="1"/>
          </p:cNvSpPr>
          <p:nvPr>
            <p:ph type="sldImg"/>
          </p:nvPr>
        </p:nvSpPr>
        <p:spPr>
          <a:xfrm>
            <a:off x="1144588" y="685800"/>
            <a:ext cx="4572000" cy="3429000"/>
          </a:xfrm>
          <a:ln/>
        </p:spPr>
      </p:sp>
      <p:sp>
        <p:nvSpPr>
          <p:cNvPr id="172954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62" name="Rectangle 7"/>
          <p:cNvSpPr>
            <a:spLocks noGrp="1" noChangeArrowheads="1"/>
          </p:cNvSpPr>
          <p:nvPr>
            <p:ph type="sldNum" sz="quarter" idx="5"/>
          </p:nvPr>
        </p:nvSpPr>
        <p:spPr>
          <a:noFill/>
        </p:spPr>
        <p:txBody>
          <a:bodyPr/>
          <a:lstStyle/>
          <a:p>
            <a:fld id="{BEAD9F73-06F5-4023-AFF8-B96989EE7E8A}" type="slidenum">
              <a:rPr lang="ar-SA"/>
              <a:pPr/>
              <a:t>947</a:t>
            </a:fld>
            <a:endParaRPr lang="en-CA"/>
          </a:p>
        </p:txBody>
      </p:sp>
      <p:sp>
        <p:nvSpPr>
          <p:cNvPr id="1730563" name="Rectangle 2"/>
          <p:cNvSpPr>
            <a:spLocks noGrp="1" noRot="1" noChangeAspect="1" noChangeArrowheads="1" noTextEdit="1"/>
          </p:cNvSpPr>
          <p:nvPr>
            <p:ph type="sldImg"/>
          </p:nvPr>
        </p:nvSpPr>
        <p:spPr>
          <a:xfrm>
            <a:off x="1144588" y="685800"/>
            <a:ext cx="4572000" cy="3429000"/>
          </a:xfrm>
          <a:ln/>
        </p:spPr>
      </p:sp>
      <p:sp>
        <p:nvSpPr>
          <p:cNvPr id="173056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1586" name="Rectangle 7"/>
          <p:cNvSpPr>
            <a:spLocks noGrp="1" noChangeArrowheads="1"/>
          </p:cNvSpPr>
          <p:nvPr>
            <p:ph type="sldNum" sz="quarter" idx="5"/>
          </p:nvPr>
        </p:nvSpPr>
        <p:spPr>
          <a:noFill/>
        </p:spPr>
        <p:txBody>
          <a:bodyPr/>
          <a:lstStyle/>
          <a:p>
            <a:fld id="{63191C8E-7067-41C9-A8C3-40213F483D93}" type="slidenum">
              <a:rPr lang="ar-SA"/>
              <a:pPr/>
              <a:t>958</a:t>
            </a:fld>
            <a:endParaRPr lang="en-CA"/>
          </a:p>
        </p:txBody>
      </p:sp>
      <p:sp>
        <p:nvSpPr>
          <p:cNvPr id="1731587" name="Rectangle 2"/>
          <p:cNvSpPr>
            <a:spLocks noGrp="1" noRot="1" noChangeAspect="1" noChangeArrowheads="1" noTextEdit="1"/>
          </p:cNvSpPr>
          <p:nvPr>
            <p:ph type="sldImg"/>
          </p:nvPr>
        </p:nvSpPr>
        <p:spPr>
          <a:xfrm>
            <a:off x="1144588" y="685800"/>
            <a:ext cx="4572000" cy="3429000"/>
          </a:xfrm>
          <a:ln/>
        </p:spPr>
      </p:sp>
      <p:sp>
        <p:nvSpPr>
          <p:cNvPr id="173158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2610" name="Rectangle 7"/>
          <p:cNvSpPr>
            <a:spLocks noGrp="1" noChangeArrowheads="1"/>
          </p:cNvSpPr>
          <p:nvPr>
            <p:ph type="sldNum" sz="quarter" idx="5"/>
          </p:nvPr>
        </p:nvSpPr>
        <p:spPr>
          <a:noFill/>
        </p:spPr>
        <p:txBody>
          <a:bodyPr/>
          <a:lstStyle/>
          <a:p>
            <a:fld id="{97F26BF7-A7B9-4B7E-9A87-299465A89828}" type="slidenum">
              <a:rPr lang="ar-SA"/>
              <a:pPr/>
              <a:t>991</a:t>
            </a:fld>
            <a:endParaRPr lang="en-CA"/>
          </a:p>
        </p:txBody>
      </p:sp>
      <p:sp>
        <p:nvSpPr>
          <p:cNvPr id="1732611" name="Rectangle 2"/>
          <p:cNvSpPr>
            <a:spLocks noGrp="1" noRot="1" noChangeAspect="1" noChangeArrowheads="1" noTextEdit="1"/>
          </p:cNvSpPr>
          <p:nvPr>
            <p:ph type="sldImg"/>
          </p:nvPr>
        </p:nvSpPr>
        <p:spPr>
          <a:xfrm>
            <a:off x="1144588" y="685800"/>
            <a:ext cx="4572000" cy="3429000"/>
          </a:xfrm>
          <a:ln/>
        </p:spPr>
      </p:sp>
      <p:sp>
        <p:nvSpPr>
          <p:cNvPr id="173261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3634" name="Rectangle 7"/>
          <p:cNvSpPr>
            <a:spLocks noGrp="1" noChangeArrowheads="1"/>
          </p:cNvSpPr>
          <p:nvPr>
            <p:ph type="sldNum" sz="quarter" idx="5"/>
          </p:nvPr>
        </p:nvSpPr>
        <p:spPr>
          <a:noFill/>
        </p:spPr>
        <p:txBody>
          <a:bodyPr/>
          <a:lstStyle/>
          <a:p>
            <a:fld id="{057BB4F8-5367-4B10-81E3-FCE180168AFC}" type="slidenum">
              <a:rPr lang="ar-SA"/>
              <a:pPr/>
              <a:t>997</a:t>
            </a:fld>
            <a:endParaRPr lang="en-CA"/>
          </a:p>
        </p:txBody>
      </p:sp>
      <p:sp>
        <p:nvSpPr>
          <p:cNvPr id="1733635" name="Rectangle 2"/>
          <p:cNvSpPr>
            <a:spLocks noGrp="1" noRot="1" noChangeAspect="1" noChangeArrowheads="1" noTextEdit="1"/>
          </p:cNvSpPr>
          <p:nvPr>
            <p:ph type="sldImg"/>
          </p:nvPr>
        </p:nvSpPr>
        <p:spPr>
          <a:xfrm>
            <a:off x="1144588" y="685800"/>
            <a:ext cx="4572000" cy="3429000"/>
          </a:xfrm>
          <a:ln/>
        </p:spPr>
      </p:sp>
      <p:sp>
        <p:nvSpPr>
          <p:cNvPr id="173363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4658" name="Rectangle 7"/>
          <p:cNvSpPr>
            <a:spLocks noGrp="1" noChangeArrowheads="1"/>
          </p:cNvSpPr>
          <p:nvPr>
            <p:ph type="sldNum" sz="quarter" idx="5"/>
          </p:nvPr>
        </p:nvSpPr>
        <p:spPr>
          <a:noFill/>
        </p:spPr>
        <p:txBody>
          <a:bodyPr/>
          <a:lstStyle/>
          <a:p>
            <a:fld id="{F56E67D7-F4CF-4D6A-A305-AB7C616A0BA6}" type="slidenum">
              <a:rPr lang="ar-SA"/>
              <a:pPr/>
              <a:t>1006</a:t>
            </a:fld>
            <a:endParaRPr lang="en-CA"/>
          </a:p>
        </p:txBody>
      </p:sp>
      <p:sp>
        <p:nvSpPr>
          <p:cNvPr id="1734659" name="Rectangle 2"/>
          <p:cNvSpPr>
            <a:spLocks noGrp="1" noRot="1" noChangeAspect="1" noChangeArrowheads="1" noTextEdit="1"/>
          </p:cNvSpPr>
          <p:nvPr>
            <p:ph type="sldImg"/>
          </p:nvPr>
        </p:nvSpPr>
        <p:spPr>
          <a:xfrm>
            <a:off x="1144588" y="685800"/>
            <a:ext cx="4572000" cy="3429000"/>
          </a:xfrm>
          <a:ln/>
        </p:spPr>
      </p:sp>
      <p:sp>
        <p:nvSpPr>
          <p:cNvPr id="173466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5682" name="Rectangle 7"/>
          <p:cNvSpPr>
            <a:spLocks noGrp="1" noChangeArrowheads="1"/>
          </p:cNvSpPr>
          <p:nvPr>
            <p:ph type="sldNum" sz="quarter" idx="5"/>
          </p:nvPr>
        </p:nvSpPr>
        <p:spPr>
          <a:noFill/>
        </p:spPr>
        <p:txBody>
          <a:bodyPr/>
          <a:lstStyle/>
          <a:p>
            <a:fld id="{C7F3672E-C555-4137-9B4D-85331EC25B50}" type="slidenum">
              <a:rPr lang="ar-SA"/>
              <a:pPr/>
              <a:t>1048</a:t>
            </a:fld>
            <a:endParaRPr lang="en-CA"/>
          </a:p>
        </p:txBody>
      </p:sp>
      <p:sp>
        <p:nvSpPr>
          <p:cNvPr id="1735683" name="Rectangle 2"/>
          <p:cNvSpPr>
            <a:spLocks noGrp="1" noRot="1" noChangeAspect="1" noChangeArrowheads="1" noTextEdit="1"/>
          </p:cNvSpPr>
          <p:nvPr>
            <p:ph type="sldImg"/>
          </p:nvPr>
        </p:nvSpPr>
        <p:spPr>
          <a:xfrm>
            <a:off x="1144588" y="685800"/>
            <a:ext cx="4572000" cy="3429000"/>
          </a:xfrm>
          <a:ln/>
        </p:spPr>
      </p:sp>
      <p:sp>
        <p:nvSpPr>
          <p:cNvPr id="173568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6706" name="Rectangle 7"/>
          <p:cNvSpPr>
            <a:spLocks noGrp="1" noChangeArrowheads="1"/>
          </p:cNvSpPr>
          <p:nvPr>
            <p:ph type="sldNum" sz="quarter" idx="5"/>
          </p:nvPr>
        </p:nvSpPr>
        <p:spPr>
          <a:noFill/>
        </p:spPr>
        <p:txBody>
          <a:bodyPr/>
          <a:lstStyle/>
          <a:p>
            <a:fld id="{4645BFC4-3577-4A4B-9D5D-016CEB32B1F5}" type="slidenum">
              <a:rPr lang="ar-SA"/>
              <a:pPr/>
              <a:t>1056</a:t>
            </a:fld>
            <a:endParaRPr lang="en-CA"/>
          </a:p>
        </p:txBody>
      </p:sp>
      <p:sp>
        <p:nvSpPr>
          <p:cNvPr id="1736707" name="Rectangle 2"/>
          <p:cNvSpPr>
            <a:spLocks noGrp="1" noRot="1" noChangeAspect="1" noChangeArrowheads="1" noTextEdit="1"/>
          </p:cNvSpPr>
          <p:nvPr>
            <p:ph type="sldImg"/>
          </p:nvPr>
        </p:nvSpPr>
        <p:spPr>
          <a:xfrm>
            <a:off x="1144588" y="685800"/>
            <a:ext cx="4572000" cy="3429000"/>
          </a:xfrm>
          <a:ln/>
        </p:spPr>
      </p:sp>
      <p:sp>
        <p:nvSpPr>
          <p:cNvPr id="173670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7730" name="Rectangle 7"/>
          <p:cNvSpPr>
            <a:spLocks noGrp="1" noChangeArrowheads="1"/>
          </p:cNvSpPr>
          <p:nvPr>
            <p:ph type="sldNum" sz="quarter" idx="5"/>
          </p:nvPr>
        </p:nvSpPr>
        <p:spPr>
          <a:noFill/>
        </p:spPr>
        <p:txBody>
          <a:bodyPr/>
          <a:lstStyle/>
          <a:p>
            <a:fld id="{69EF526B-3FEB-49A1-BF28-014EEAA56561}" type="slidenum">
              <a:rPr lang="ar-SA"/>
              <a:pPr/>
              <a:t>1088</a:t>
            </a:fld>
            <a:endParaRPr lang="en-CA"/>
          </a:p>
        </p:txBody>
      </p:sp>
      <p:sp>
        <p:nvSpPr>
          <p:cNvPr id="1737731" name="Rectangle 2"/>
          <p:cNvSpPr>
            <a:spLocks noGrp="1" noRot="1" noChangeAspect="1" noChangeArrowheads="1" noTextEdit="1"/>
          </p:cNvSpPr>
          <p:nvPr>
            <p:ph type="sldImg"/>
          </p:nvPr>
        </p:nvSpPr>
        <p:spPr>
          <a:xfrm>
            <a:off x="1144588" y="685800"/>
            <a:ext cx="4572000" cy="3429000"/>
          </a:xfrm>
          <a:ln/>
        </p:spPr>
      </p:sp>
      <p:sp>
        <p:nvSpPr>
          <p:cNvPr id="173773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8754" name="Rectangle 7"/>
          <p:cNvSpPr>
            <a:spLocks noGrp="1" noChangeArrowheads="1"/>
          </p:cNvSpPr>
          <p:nvPr>
            <p:ph type="sldNum" sz="quarter" idx="5"/>
          </p:nvPr>
        </p:nvSpPr>
        <p:spPr>
          <a:noFill/>
        </p:spPr>
        <p:txBody>
          <a:bodyPr/>
          <a:lstStyle/>
          <a:p>
            <a:fld id="{B0021BA3-CDA8-439F-8031-DA28CF6D07E6}" type="slidenum">
              <a:rPr lang="ar-SA"/>
              <a:pPr/>
              <a:t>1094</a:t>
            </a:fld>
            <a:endParaRPr lang="en-CA"/>
          </a:p>
        </p:txBody>
      </p:sp>
      <p:sp>
        <p:nvSpPr>
          <p:cNvPr id="1738755" name="Rectangle 2"/>
          <p:cNvSpPr>
            <a:spLocks noGrp="1" noRot="1" noChangeAspect="1" noChangeArrowheads="1" noTextEdit="1"/>
          </p:cNvSpPr>
          <p:nvPr>
            <p:ph type="sldImg"/>
          </p:nvPr>
        </p:nvSpPr>
        <p:spPr>
          <a:xfrm>
            <a:off x="1144588" y="685800"/>
            <a:ext cx="4572000" cy="3429000"/>
          </a:xfrm>
          <a:ln/>
        </p:spPr>
      </p:sp>
      <p:sp>
        <p:nvSpPr>
          <p:cNvPr id="173875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9778" name="Rectangle 7"/>
          <p:cNvSpPr>
            <a:spLocks noGrp="1" noChangeArrowheads="1"/>
          </p:cNvSpPr>
          <p:nvPr>
            <p:ph type="sldNum" sz="quarter" idx="5"/>
          </p:nvPr>
        </p:nvSpPr>
        <p:spPr>
          <a:noFill/>
        </p:spPr>
        <p:txBody>
          <a:bodyPr/>
          <a:lstStyle/>
          <a:p>
            <a:fld id="{1952FDF7-7A31-4373-B823-BAB912ACF39F}" type="slidenum">
              <a:rPr lang="ar-SA"/>
              <a:pPr/>
              <a:t>1103</a:t>
            </a:fld>
            <a:endParaRPr lang="en-CA"/>
          </a:p>
        </p:txBody>
      </p:sp>
      <p:sp>
        <p:nvSpPr>
          <p:cNvPr id="1739779" name="Rectangle 2"/>
          <p:cNvSpPr>
            <a:spLocks noGrp="1" noRot="1" noChangeAspect="1" noChangeArrowheads="1" noTextEdit="1"/>
          </p:cNvSpPr>
          <p:nvPr>
            <p:ph type="sldImg"/>
          </p:nvPr>
        </p:nvSpPr>
        <p:spPr>
          <a:xfrm>
            <a:off x="1144588" y="685800"/>
            <a:ext cx="4572000" cy="3429000"/>
          </a:xfrm>
          <a:ln/>
        </p:spPr>
      </p:sp>
      <p:sp>
        <p:nvSpPr>
          <p:cNvPr id="173978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02" name="Rectangle 7"/>
          <p:cNvSpPr>
            <a:spLocks noGrp="1" noChangeArrowheads="1"/>
          </p:cNvSpPr>
          <p:nvPr>
            <p:ph type="sldNum" sz="quarter" idx="5"/>
          </p:nvPr>
        </p:nvSpPr>
        <p:spPr>
          <a:noFill/>
        </p:spPr>
        <p:txBody>
          <a:bodyPr/>
          <a:lstStyle/>
          <a:p>
            <a:fld id="{E03C9183-736B-4B3A-8BCD-18E75A531153}" type="slidenum">
              <a:rPr lang="ar-SA"/>
              <a:pPr/>
              <a:t>1132</a:t>
            </a:fld>
            <a:endParaRPr lang="en-CA"/>
          </a:p>
        </p:txBody>
      </p:sp>
      <p:sp>
        <p:nvSpPr>
          <p:cNvPr id="1740803" name="Rectangle 2"/>
          <p:cNvSpPr>
            <a:spLocks noGrp="1" noRot="1" noChangeAspect="1" noChangeArrowheads="1" noTextEdit="1"/>
          </p:cNvSpPr>
          <p:nvPr>
            <p:ph type="sldImg"/>
          </p:nvPr>
        </p:nvSpPr>
        <p:spPr>
          <a:xfrm>
            <a:off x="1144588" y="685800"/>
            <a:ext cx="4572000" cy="3429000"/>
          </a:xfrm>
          <a:ln/>
        </p:spPr>
      </p:sp>
      <p:sp>
        <p:nvSpPr>
          <p:cNvPr id="174080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826" name="Rectangle 7"/>
          <p:cNvSpPr>
            <a:spLocks noGrp="1" noChangeArrowheads="1"/>
          </p:cNvSpPr>
          <p:nvPr>
            <p:ph type="sldNum" sz="quarter" idx="5"/>
          </p:nvPr>
        </p:nvSpPr>
        <p:spPr>
          <a:noFill/>
        </p:spPr>
        <p:txBody>
          <a:bodyPr/>
          <a:lstStyle/>
          <a:p>
            <a:fld id="{52EBAA42-3319-45B1-B351-50355E407C77}" type="slidenum">
              <a:rPr lang="ar-SA"/>
              <a:pPr/>
              <a:t>1140</a:t>
            </a:fld>
            <a:endParaRPr lang="en-CA"/>
          </a:p>
        </p:txBody>
      </p:sp>
      <p:sp>
        <p:nvSpPr>
          <p:cNvPr id="1741827" name="Rectangle 2"/>
          <p:cNvSpPr>
            <a:spLocks noGrp="1" noRot="1" noChangeAspect="1" noChangeArrowheads="1" noTextEdit="1"/>
          </p:cNvSpPr>
          <p:nvPr>
            <p:ph type="sldImg"/>
          </p:nvPr>
        </p:nvSpPr>
        <p:spPr>
          <a:xfrm>
            <a:off x="1144588" y="685800"/>
            <a:ext cx="4572000" cy="3429000"/>
          </a:xfrm>
          <a:ln/>
        </p:spPr>
      </p:sp>
      <p:sp>
        <p:nvSpPr>
          <p:cNvPr id="174182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2850" name="Rectangle 7"/>
          <p:cNvSpPr>
            <a:spLocks noGrp="1" noChangeArrowheads="1"/>
          </p:cNvSpPr>
          <p:nvPr>
            <p:ph type="sldNum" sz="quarter" idx="5"/>
          </p:nvPr>
        </p:nvSpPr>
        <p:spPr>
          <a:noFill/>
        </p:spPr>
        <p:txBody>
          <a:bodyPr/>
          <a:lstStyle/>
          <a:p>
            <a:fld id="{E84E08A1-0B88-4BF1-98A6-4212D577C6F8}" type="slidenum">
              <a:rPr lang="ar-SA"/>
              <a:pPr/>
              <a:t>1145</a:t>
            </a:fld>
            <a:endParaRPr lang="en-CA"/>
          </a:p>
        </p:txBody>
      </p:sp>
      <p:sp>
        <p:nvSpPr>
          <p:cNvPr id="1742851" name="Rectangle 2"/>
          <p:cNvSpPr>
            <a:spLocks noGrp="1" noRot="1" noChangeAspect="1" noChangeArrowheads="1" noTextEdit="1"/>
          </p:cNvSpPr>
          <p:nvPr>
            <p:ph type="sldImg"/>
          </p:nvPr>
        </p:nvSpPr>
        <p:spPr>
          <a:xfrm>
            <a:off x="1144588" y="685800"/>
            <a:ext cx="4572000" cy="3429000"/>
          </a:xfrm>
          <a:ln/>
        </p:spPr>
      </p:sp>
      <p:sp>
        <p:nvSpPr>
          <p:cNvPr id="174285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3874" name="Rectangle 7"/>
          <p:cNvSpPr>
            <a:spLocks noGrp="1" noChangeArrowheads="1"/>
          </p:cNvSpPr>
          <p:nvPr>
            <p:ph type="sldNum" sz="quarter" idx="5"/>
          </p:nvPr>
        </p:nvSpPr>
        <p:spPr>
          <a:noFill/>
        </p:spPr>
        <p:txBody>
          <a:bodyPr/>
          <a:lstStyle/>
          <a:p>
            <a:fld id="{4A6A3ACC-CB99-42D7-8156-800B01429609}" type="slidenum">
              <a:rPr lang="ar-SA"/>
              <a:pPr/>
              <a:t>1171</a:t>
            </a:fld>
            <a:endParaRPr lang="en-CA"/>
          </a:p>
        </p:txBody>
      </p:sp>
      <p:sp>
        <p:nvSpPr>
          <p:cNvPr id="1743875" name="Rectangle 2"/>
          <p:cNvSpPr>
            <a:spLocks noGrp="1" noRot="1" noChangeAspect="1" noChangeArrowheads="1" noTextEdit="1"/>
          </p:cNvSpPr>
          <p:nvPr>
            <p:ph type="sldImg"/>
          </p:nvPr>
        </p:nvSpPr>
        <p:spPr>
          <a:xfrm>
            <a:off x="1144588" y="685800"/>
            <a:ext cx="4572000" cy="3429000"/>
          </a:xfrm>
          <a:ln/>
        </p:spPr>
      </p:sp>
      <p:sp>
        <p:nvSpPr>
          <p:cNvPr id="174387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898" name="Rectangle 7"/>
          <p:cNvSpPr>
            <a:spLocks noGrp="1" noChangeArrowheads="1"/>
          </p:cNvSpPr>
          <p:nvPr>
            <p:ph type="sldNum" sz="quarter" idx="5"/>
          </p:nvPr>
        </p:nvSpPr>
        <p:spPr>
          <a:noFill/>
        </p:spPr>
        <p:txBody>
          <a:bodyPr/>
          <a:lstStyle/>
          <a:p>
            <a:fld id="{F2EE07F0-3E0A-4B75-AABD-E765ED1E71F1}" type="slidenum">
              <a:rPr lang="ar-SA"/>
              <a:pPr/>
              <a:t>1181</a:t>
            </a:fld>
            <a:endParaRPr lang="en-CA"/>
          </a:p>
        </p:txBody>
      </p:sp>
      <p:sp>
        <p:nvSpPr>
          <p:cNvPr id="1744899" name="Rectangle 2"/>
          <p:cNvSpPr>
            <a:spLocks noGrp="1" noRot="1" noChangeAspect="1" noChangeArrowheads="1" noTextEdit="1"/>
          </p:cNvSpPr>
          <p:nvPr>
            <p:ph type="sldImg"/>
          </p:nvPr>
        </p:nvSpPr>
        <p:spPr>
          <a:xfrm>
            <a:off x="1144588" y="685800"/>
            <a:ext cx="4572000" cy="3429000"/>
          </a:xfrm>
          <a:ln/>
        </p:spPr>
      </p:sp>
      <p:sp>
        <p:nvSpPr>
          <p:cNvPr id="174490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5922" name="Rectangle 7"/>
          <p:cNvSpPr>
            <a:spLocks noGrp="1" noChangeArrowheads="1"/>
          </p:cNvSpPr>
          <p:nvPr>
            <p:ph type="sldNum" sz="quarter" idx="5"/>
          </p:nvPr>
        </p:nvSpPr>
        <p:spPr>
          <a:noFill/>
        </p:spPr>
        <p:txBody>
          <a:bodyPr/>
          <a:lstStyle/>
          <a:p>
            <a:fld id="{B31295C4-385C-4851-92E2-E72454869C3E}" type="slidenum">
              <a:rPr lang="ar-SA"/>
              <a:pPr/>
              <a:t>1187</a:t>
            </a:fld>
            <a:endParaRPr lang="en-CA"/>
          </a:p>
        </p:txBody>
      </p:sp>
      <p:sp>
        <p:nvSpPr>
          <p:cNvPr id="1745923" name="Rectangle 2"/>
          <p:cNvSpPr>
            <a:spLocks noGrp="1" noRot="1" noChangeAspect="1" noChangeArrowheads="1" noTextEdit="1"/>
          </p:cNvSpPr>
          <p:nvPr>
            <p:ph type="sldImg"/>
          </p:nvPr>
        </p:nvSpPr>
        <p:spPr>
          <a:xfrm>
            <a:off x="1144588" y="685800"/>
            <a:ext cx="4572000" cy="3429000"/>
          </a:xfrm>
          <a:ln/>
        </p:spPr>
      </p:sp>
      <p:sp>
        <p:nvSpPr>
          <p:cNvPr id="174592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6946" name="Rectangle 7"/>
          <p:cNvSpPr>
            <a:spLocks noGrp="1" noChangeArrowheads="1"/>
          </p:cNvSpPr>
          <p:nvPr>
            <p:ph type="sldNum" sz="quarter" idx="5"/>
          </p:nvPr>
        </p:nvSpPr>
        <p:spPr>
          <a:noFill/>
        </p:spPr>
        <p:txBody>
          <a:bodyPr/>
          <a:lstStyle/>
          <a:p>
            <a:fld id="{54C6A4C8-AB8E-405B-9214-2BD156BA021E}" type="slidenum">
              <a:rPr lang="ar-SA"/>
              <a:pPr/>
              <a:t>1221</a:t>
            </a:fld>
            <a:endParaRPr lang="en-CA"/>
          </a:p>
        </p:txBody>
      </p:sp>
      <p:sp>
        <p:nvSpPr>
          <p:cNvPr id="1746947" name="Rectangle 2"/>
          <p:cNvSpPr>
            <a:spLocks noGrp="1" noRot="1" noChangeAspect="1" noChangeArrowheads="1" noTextEdit="1"/>
          </p:cNvSpPr>
          <p:nvPr>
            <p:ph type="sldImg"/>
          </p:nvPr>
        </p:nvSpPr>
        <p:spPr>
          <a:xfrm>
            <a:off x="1144588" y="685800"/>
            <a:ext cx="4572000" cy="3429000"/>
          </a:xfrm>
          <a:ln/>
        </p:spPr>
      </p:sp>
      <p:sp>
        <p:nvSpPr>
          <p:cNvPr id="174694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7970" name="Rectangle 7"/>
          <p:cNvSpPr>
            <a:spLocks noGrp="1" noChangeArrowheads="1"/>
          </p:cNvSpPr>
          <p:nvPr>
            <p:ph type="sldNum" sz="quarter" idx="5"/>
          </p:nvPr>
        </p:nvSpPr>
        <p:spPr>
          <a:noFill/>
        </p:spPr>
        <p:txBody>
          <a:bodyPr/>
          <a:lstStyle/>
          <a:p>
            <a:fld id="{2C610611-B378-471D-ACC1-984875967D6A}" type="slidenum">
              <a:rPr lang="ar-SA"/>
              <a:pPr/>
              <a:t>1229</a:t>
            </a:fld>
            <a:endParaRPr lang="en-CA"/>
          </a:p>
        </p:txBody>
      </p:sp>
      <p:sp>
        <p:nvSpPr>
          <p:cNvPr id="1747971" name="Rectangle 2"/>
          <p:cNvSpPr>
            <a:spLocks noGrp="1" noRot="1" noChangeAspect="1" noChangeArrowheads="1" noTextEdit="1"/>
          </p:cNvSpPr>
          <p:nvPr>
            <p:ph type="sldImg"/>
          </p:nvPr>
        </p:nvSpPr>
        <p:spPr>
          <a:xfrm>
            <a:off x="1144588" y="685800"/>
            <a:ext cx="4572000" cy="3429000"/>
          </a:xfrm>
          <a:ln/>
        </p:spPr>
      </p:sp>
      <p:sp>
        <p:nvSpPr>
          <p:cNvPr id="174797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8994" name="Rectangle 7"/>
          <p:cNvSpPr>
            <a:spLocks noGrp="1" noChangeArrowheads="1"/>
          </p:cNvSpPr>
          <p:nvPr>
            <p:ph type="sldNum" sz="quarter" idx="5"/>
          </p:nvPr>
        </p:nvSpPr>
        <p:spPr>
          <a:noFill/>
        </p:spPr>
        <p:txBody>
          <a:bodyPr/>
          <a:lstStyle/>
          <a:p>
            <a:fld id="{876C8775-318C-46B0-8EC8-CB9806E57442}" type="slidenum">
              <a:rPr lang="ar-SA"/>
              <a:pPr/>
              <a:t>1234</a:t>
            </a:fld>
            <a:endParaRPr lang="en-CA"/>
          </a:p>
        </p:txBody>
      </p:sp>
      <p:sp>
        <p:nvSpPr>
          <p:cNvPr id="1748995" name="Rectangle 2"/>
          <p:cNvSpPr>
            <a:spLocks noGrp="1" noRot="1" noChangeAspect="1" noChangeArrowheads="1" noTextEdit="1"/>
          </p:cNvSpPr>
          <p:nvPr>
            <p:ph type="sldImg"/>
          </p:nvPr>
        </p:nvSpPr>
        <p:spPr>
          <a:xfrm>
            <a:off x="1144588" y="685800"/>
            <a:ext cx="4572000" cy="3429000"/>
          </a:xfrm>
          <a:ln/>
        </p:spPr>
      </p:sp>
      <p:sp>
        <p:nvSpPr>
          <p:cNvPr id="174899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0018" name="Rectangle 7"/>
          <p:cNvSpPr>
            <a:spLocks noGrp="1" noChangeArrowheads="1"/>
          </p:cNvSpPr>
          <p:nvPr>
            <p:ph type="sldNum" sz="quarter" idx="5"/>
          </p:nvPr>
        </p:nvSpPr>
        <p:spPr>
          <a:noFill/>
        </p:spPr>
        <p:txBody>
          <a:bodyPr/>
          <a:lstStyle/>
          <a:p>
            <a:fld id="{C1685978-1F21-4671-B9F5-F4B209CDE613}" type="slidenum">
              <a:rPr lang="ar-SA"/>
              <a:pPr/>
              <a:t>1261</a:t>
            </a:fld>
            <a:endParaRPr lang="en-CA"/>
          </a:p>
        </p:txBody>
      </p:sp>
      <p:sp>
        <p:nvSpPr>
          <p:cNvPr id="1750019" name="Rectangle 2"/>
          <p:cNvSpPr>
            <a:spLocks noGrp="1" noRot="1" noChangeAspect="1" noChangeArrowheads="1" noTextEdit="1"/>
          </p:cNvSpPr>
          <p:nvPr>
            <p:ph type="sldImg"/>
          </p:nvPr>
        </p:nvSpPr>
        <p:spPr>
          <a:xfrm>
            <a:off x="1144588" y="685800"/>
            <a:ext cx="4572000" cy="3429000"/>
          </a:xfrm>
          <a:ln/>
        </p:spPr>
      </p:sp>
      <p:sp>
        <p:nvSpPr>
          <p:cNvPr id="175002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42" name="Rectangle 7"/>
          <p:cNvSpPr>
            <a:spLocks noGrp="1" noChangeArrowheads="1"/>
          </p:cNvSpPr>
          <p:nvPr>
            <p:ph type="sldNum" sz="quarter" idx="5"/>
          </p:nvPr>
        </p:nvSpPr>
        <p:spPr>
          <a:noFill/>
        </p:spPr>
        <p:txBody>
          <a:bodyPr/>
          <a:lstStyle/>
          <a:p>
            <a:fld id="{66506B6E-E52D-47E4-80D4-7B620C17A5E3}" type="slidenum">
              <a:rPr lang="ar-SA"/>
              <a:pPr/>
              <a:t>1280</a:t>
            </a:fld>
            <a:endParaRPr lang="en-CA"/>
          </a:p>
        </p:txBody>
      </p:sp>
      <p:sp>
        <p:nvSpPr>
          <p:cNvPr id="1751043" name="Rectangle 2"/>
          <p:cNvSpPr>
            <a:spLocks noGrp="1" noRot="1" noChangeAspect="1" noChangeArrowheads="1" noTextEdit="1"/>
          </p:cNvSpPr>
          <p:nvPr>
            <p:ph type="sldImg"/>
          </p:nvPr>
        </p:nvSpPr>
        <p:spPr>
          <a:xfrm>
            <a:off x="1144588" y="685800"/>
            <a:ext cx="4572000" cy="3429000"/>
          </a:xfrm>
          <a:ln/>
        </p:spPr>
      </p:sp>
      <p:sp>
        <p:nvSpPr>
          <p:cNvPr id="175104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2066" name="Rectangle 7"/>
          <p:cNvSpPr>
            <a:spLocks noGrp="1" noChangeArrowheads="1"/>
          </p:cNvSpPr>
          <p:nvPr>
            <p:ph type="sldNum" sz="quarter" idx="5"/>
          </p:nvPr>
        </p:nvSpPr>
        <p:spPr>
          <a:noFill/>
        </p:spPr>
        <p:txBody>
          <a:bodyPr/>
          <a:lstStyle/>
          <a:p>
            <a:fld id="{F553734B-124E-4287-A8B9-091239019A52}" type="slidenum">
              <a:rPr lang="ar-SA"/>
              <a:pPr/>
              <a:t>1289</a:t>
            </a:fld>
            <a:endParaRPr lang="en-CA"/>
          </a:p>
        </p:txBody>
      </p:sp>
      <p:sp>
        <p:nvSpPr>
          <p:cNvPr id="1752067" name="Rectangle 2"/>
          <p:cNvSpPr>
            <a:spLocks noGrp="1" noRot="1" noChangeAspect="1" noChangeArrowheads="1" noTextEdit="1"/>
          </p:cNvSpPr>
          <p:nvPr>
            <p:ph type="sldImg"/>
          </p:nvPr>
        </p:nvSpPr>
        <p:spPr>
          <a:xfrm>
            <a:off x="1144588" y="685800"/>
            <a:ext cx="4572000" cy="3429000"/>
          </a:xfrm>
          <a:ln/>
        </p:spPr>
      </p:sp>
      <p:sp>
        <p:nvSpPr>
          <p:cNvPr id="175206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3090" name="Rectangle 7"/>
          <p:cNvSpPr>
            <a:spLocks noGrp="1" noChangeArrowheads="1"/>
          </p:cNvSpPr>
          <p:nvPr>
            <p:ph type="sldNum" sz="quarter" idx="5"/>
          </p:nvPr>
        </p:nvSpPr>
        <p:spPr>
          <a:noFill/>
        </p:spPr>
        <p:txBody>
          <a:bodyPr/>
          <a:lstStyle/>
          <a:p>
            <a:fld id="{5BE51400-175F-4E59-A225-D39589A8BEB3}" type="slidenum">
              <a:rPr lang="ar-SA"/>
              <a:pPr/>
              <a:t>1336</a:t>
            </a:fld>
            <a:endParaRPr lang="en-CA"/>
          </a:p>
        </p:txBody>
      </p:sp>
      <p:sp>
        <p:nvSpPr>
          <p:cNvPr id="1753091" name="Rectangle 2"/>
          <p:cNvSpPr>
            <a:spLocks noGrp="1" noRot="1" noChangeAspect="1" noChangeArrowheads="1" noTextEdit="1"/>
          </p:cNvSpPr>
          <p:nvPr>
            <p:ph type="sldImg"/>
          </p:nvPr>
        </p:nvSpPr>
        <p:spPr>
          <a:xfrm>
            <a:off x="1144588" y="685800"/>
            <a:ext cx="4572000" cy="3429000"/>
          </a:xfrm>
          <a:ln/>
        </p:spPr>
      </p:sp>
      <p:sp>
        <p:nvSpPr>
          <p:cNvPr id="175309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4114" name="Rectangle 7"/>
          <p:cNvSpPr>
            <a:spLocks noGrp="1" noChangeArrowheads="1"/>
          </p:cNvSpPr>
          <p:nvPr>
            <p:ph type="sldNum" sz="quarter" idx="5"/>
          </p:nvPr>
        </p:nvSpPr>
        <p:spPr>
          <a:noFill/>
        </p:spPr>
        <p:txBody>
          <a:bodyPr/>
          <a:lstStyle/>
          <a:p>
            <a:fld id="{FE1BFB44-8AFA-4663-9DDD-425720679665}" type="slidenum">
              <a:rPr lang="ar-SA"/>
              <a:pPr/>
              <a:t>1344</a:t>
            </a:fld>
            <a:endParaRPr lang="en-CA"/>
          </a:p>
        </p:txBody>
      </p:sp>
      <p:sp>
        <p:nvSpPr>
          <p:cNvPr id="1754115" name="Rectangle 2"/>
          <p:cNvSpPr>
            <a:spLocks noGrp="1" noRot="1" noChangeAspect="1" noChangeArrowheads="1" noTextEdit="1"/>
          </p:cNvSpPr>
          <p:nvPr>
            <p:ph type="sldImg"/>
          </p:nvPr>
        </p:nvSpPr>
        <p:spPr>
          <a:xfrm>
            <a:off x="1144588" y="685800"/>
            <a:ext cx="4572000" cy="3429000"/>
          </a:xfrm>
          <a:ln/>
        </p:spPr>
      </p:sp>
      <p:sp>
        <p:nvSpPr>
          <p:cNvPr id="175411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5138" name="Rectangle 7"/>
          <p:cNvSpPr>
            <a:spLocks noGrp="1" noChangeArrowheads="1"/>
          </p:cNvSpPr>
          <p:nvPr>
            <p:ph type="sldNum" sz="quarter" idx="5"/>
          </p:nvPr>
        </p:nvSpPr>
        <p:spPr>
          <a:noFill/>
        </p:spPr>
        <p:txBody>
          <a:bodyPr/>
          <a:lstStyle/>
          <a:p>
            <a:fld id="{DF7838B8-0434-4DDD-BF42-9457BA7AEEB6}" type="slidenum">
              <a:rPr lang="ar-SA"/>
              <a:pPr/>
              <a:t>1354</a:t>
            </a:fld>
            <a:endParaRPr lang="en-CA"/>
          </a:p>
        </p:txBody>
      </p:sp>
      <p:sp>
        <p:nvSpPr>
          <p:cNvPr id="1755139" name="Rectangle 2"/>
          <p:cNvSpPr>
            <a:spLocks noGrp="1" noRot="1" noChangeAspect="1" noChangeArrowheads="1" noTextEdit="1"/>
          </p:cNvSpPr>
          <p:nvPr>
            <p:ph type="sldImg"/>
          </p:nvPr>
        </p:nvSpPr>
        <p:spPr>
          <a:xfrm>
            <a:off x="1144588" y="685800"/>
            <a:ext cx="4572000" cy="3429000"/>
          </a:xfrm>
          <a:ln/>
        </p:spPr>
      </p:sp>
      <p:sp>
        <p:nvSpPr>
          <p:cNvPr id="175514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6162" name="Rectangle 7"/>
          <p:cNvSpPr>
            <a:spLocks noGrp="1" noChangeArrowheads="1"/>
          </p:cNvSpPr>
          <p:nvPr>
            <p:ph type="sldNum" sz="quarter" idx="5"/>
          </p:nvPr>
        </p:nvSpPr>
        <p:spPr>
          <a:noFill/>
        </p:spPr>
        <p:txBody>
          <a:bodyPr/>
          <a:lstStyle/>
          <a:p>
            <a:fld id="{0F9EE071-526B-424F-A0F6-548D610390C4}" type="slidenum">
              <a:rPr lang="ar-SA"/>
              <a:pPr/>
              <a:t>1391</a:t>
            </a:fld>
            <a:endParaRPr lang="en-CA"/>
          </a:p>
        </p:txBody>
      </p:sp>
      <p:sp>
        <p:nvSpPr>
          <p:cNvPr id="1756163" name="Rectangle 2"/>
          <p:cNvSpPr>
            <a:spLocks noGrp="1" noRot="1" noChangeAspect="1" noChangeArrowheads="1" noTextEdit="1"/>
          </p:cNvSpPr>
          <p:nvPr>
            <p:ph type="sldImg"/>
          </p:nvPr>
        </p:nvSpPr>
        <p:spPr>
          <a:xfrm>
            <a:off x="1144588" y="685800"/>
            <a:ext cx="4572000" cy="3429000"/>
          </a:xfrm>
          <a:ln/>
        </p:spPr>
      </p:sp>
      <p:sp>
        <p:nvSpPr>
          <p:cNvPr id="175616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7186" name="Rectangle 7"/>
          <p:cNvSpPr>
            <a:spLocks noGrp="1" noChangeArrowheads="1"/>
          </p:cNvSpPr>
          <p:nvPr>
            <p:ph type="sldNum" sz="quarter" idx="5"/>
          </p:nvPr>
        </p:nvSpPr>
        <p:spPr>
          <a:noFill/>
        </p:spPr>
        <p:txBody>
          <a:bodyPr/>
          <a:lstStyle/>
          <a:p>
            <a:fld id="{24814D73-62A0-4493-AAF0-596A1F9CEB67}" type="slidenum">
              <a:rPr lang="ar-SA"/>
              <a:pPr/>
              <a:t>1401</a:t>
            </a:fld>
            <a:endParaRPr lang="en-CA"/>
          </a:p>
        </p:txBody>
      </p:sp>
      <p:sp>
        <p:nvSpPr>
          <p:cNvPr id="1757187" name="Rectangle 2"/>
          <p:cNvSpPr>
            <a:spLocks noGrp="1" noRot="1" noChangeAspect="1" noChangeArrowheads="1" noTextEdit="1"/>
          </p:cNvSpPr>
          <p:nvPr>
            <p:ph type="sldImg"/>
          </p:nvPr>
        </p:nvSpPr>
        <p:spPr>
          <a:xfrm>
            <a:off x="1144588" y="685800"/>
            <a:ext cx="4572000" cy="3429000"/>
          </a:xfrm>
          <a:ln/>
        </p:spPr>
      </p:sp>
      <p:sp>
        <p:nvSpPr>
          <p:cNvPr id="175718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8210" name="Rectangle 7"/>
          <p:cNvSpPr>
            <a:spLocks noGrp="1" noChangeArrowheads="1"/>
          </p:cNvSpPr>
          <p:nvPr>
            <p:ph type="sldNum" sz="quarter" idx="5"/>
          </p:nvPr>
        </p:nvSpPr>
        <p:spPr>
          <a:noFill/>
        </p:spPr>
        <p:txBody>
          <a:bodyPr/>
          <a:lstStyle/>
          <a:p>
            <a:fld id="{FF5FA480-35DE-457F-84C1-1D36CAF6DA8A}" type="slidenum">
              <a:rPr lang="ar-SA"/>
              <a:pPr/>
              <a:t>1411</a:t>
            </a:fld>
            <a:endParaRPr lang="en-CA"/>
          </a:p>
        </p:txBody>
      </p:sp>
      <p:sp>
        <p:nvSpPr>
          <p:cNvPr id="1758211" name="Rectangle 2"/>
          <p:cNvSpPr>
            <a:spLocks noGrp="1" noRot="1" noChangeAspect="1" noChangeArrowheads="1" noTextEdit="1"/>
          </p:cNvSpPr>
          <p:nvPr>
            <p:ph type="sldImg"/>
          </p:nvPr>
        </p:nvSpPr>
        <p:spPr>
          <a:xfrm>
            <a:off x="1144588" y="685800"/>
            <a:ext cx="4572000" cy="3429000"/>
          </a:xfrm>
          <a:ln/>
        </p:spPr>
      </p:sp>
      <p:sp>
        <p:nvSpPr>
          <p:cNvPr id="175821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9234" name="Rectangle 7"/>
          <p:cNvSpPr>
            <a:spLocks noGrp="1" noChangeArrowheads="1"/>
          </p:cNvSpPr>
          <p:nvPr>
            <p:ph type="sldNum" sz="quarter" idx="5"/>
          </p:nvPr>
        </p:nvSpPr>
        <p:spPr>
          <a:noFill/>
        </p:spPr>
        <p:txBody>
          <a:bodyPr/>
          <a:lstStyle/>
          <a:p>
            <a:fld id="{45D6502A-F7C0-4456-A183-87FD733967D1}" type="slidenum">
              <a:rPr lang="ar-SA"/>
              <a:pPr/>
              <a:t>1448</a:t>
            </a:fld>
            <a:endParaRPr lang="en-CA"/>
          </a:p>
        </p:txBody>
      </p:sp>
      <p:sp>
        <p:nvSpPr>
          <p:cNvPr id="1759235" name="Rectangle 2"/>
          <p:cNvSpPr>
            <a:spLocks noGrp="1" noRot="1" noChangeAspect="1" noChangeArrowheads="1" noTextEdit="1"/>
          </p:cNvSpPr>
          <p:nvPr>
            <p:ph type="sldImg"/>
          </p:nvPr>
        </p:nvSpPr>
        <p:spPr>
          <a:xfrm>
            <a:off x="1144588" y="685800"/>
            <a:ext cx="4572000" cy="3429000"/>
          </a:xfrm>
          <a:ln/>
        </p:spPr>
      </p:sp>
      <p:sp>
        <p:nvSpPr>
          <p:cNvPr id="175923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0258" name="Rectangle 7"/>
          <p:cNvSpPr>
            <a:spLocks noGrp="1" noChangeArrowheads="1"/>
          </p:cNvSpPr>
          <p:nvPr>
            <p:ph type="sldNum" sz="quarter" idx="5"/>
          </p:nvPr>
        </p:nvSpPr>
        <p:spPr>
          <a:noFill/>
        </p:spPr>
        <p:txBody>
          <a:bodyPr/>
          <a:lstStyle/>
          <a:p>
            <a:fld id="{E3F88484-A886-4A93-B92E-BAD7C295D4E1}" type="slidenum">
              <a:rPr lang="ar-SA"/>
              <a:pPr/>
              <a:t>1457</a:t>
            </a:fld>
            <a:endParaRPr lang="en-CA"/>
          </a:p>
        </p:txBody>
      </p:sp>
      <p:sp>
        <p:nvSpPr>
          <p:cNvPr id="1760259" name="Rectangle 2"/>
          <p:cNvSpPr>
            <a:spLocks noGrp="1" noRot="1" noChangeAspect="1" noChangeArrowheads="1" noTextEdit="1"/>
          </p:cNvSpPr>
          <p:nvPr>
            <p:ph type="sldImg"/>
          </p:nvPr>
        </p:nvSpPr>
        <p:spPr>
          <a:xfrm>
            <a:off x="1144588" y="685800"/>
            <a:ext cx="4572000" cy="3429000"/>
          </a:xfrm>
          <a:ln/>
        </p:spPr>
      </p:sp>
      <p:sp>
        <p:nvSpPr>
          <p:cNvPr id="176026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82" name="Rectangle 7"/>
          <p:cNvSpPr>
            <a:spLocks noGrp="1" noChangeArrowheads="1"/>
          </p:cNvSpPr>
          <p:nvPr>
            <p:ph type="sldNum" sz="quarter" idx="5"/>
          </p:nvPr>
        </p:nvSpPr>
        <p:spPr>
          <a:noFill/>
        </p:spPr>
        <p:txBody>
          <a:bodyPr/>
          <a:lstStyle/>
          <a:p>
            <a:fld id="{FEDFF728-470D-44F3-BC45-61BAEB9FF3DB}" type="slidenum">
              <a:rPr lang="ar-SA"/>
              <a:pPr/>
              <a:t>1463</a:t>
            </a:fld>
            <a:endParaRPr lang="en-CA"/>
          </a:p>
        </p:txBody>
      </p:sp>
      <p:sp>
        <p:nvSpPr>
          <p:cNvPr id="1761283" name="Rectangle 2"/>
          <p:cNvSpPr>
            <a:spLocks noGrp="1" noRot="1" noChangeAspect="1" noChangeArrowheads="1" noTextEdit="1"/>
          </p:cNvSpPr>
          <p:nvPr>
            <p:ph type="sldImg"/>
          </p:nvPr>
        </p:nvSpPr>
        <p:spPr>
          <a:xfrm>
            <a:off x="1144588" y="685800"/>
            <a:ext cx="4572000" cy="3429000"/>
          </a:xfrm>
          <a:ln/>
        </p:spPr>
      </p:sp>
      <p:sp>
        <p:nvSpPr>
          <p:cNvPr id="176128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2306" name="Rectangle 7"/>
          <p:cNvSpPr>
            <a:spLocks noGrp="1" noChangeArrowheads="1"/>
          </p:cNvSpPr>
          <p:nvPr>
            <p:ph type="sldNum" sz="quarter" idx="5"/>
          </p:nvPr>
        </p:nvSpPr>
        <p:spPr>
          <a:noFill/>
        </p:spPr>
        <p:txBody>
          <a:bodyPr/>
          <a:lstStyle/>
          <a:p>
            <a:fld id="{0A830219-B9C1-4C12-A41A-D15F524B3626}" type="slidenum">
              <a:rPr lang="ar-SA"/>
              <a:pPr/>
              <a:t>1491</a:t>
            </a:fld>
            <a:endParaRPr lang="en-CA"/>
          </a:p>
        </p:txBody>
      </p:sp>
      <p:sp>
        <p:nvSpPr>
          <p:cNvPr id="1762307" name="Rectangle 2"/>
          <p:cNvSpPr>
            <a:spLocks noGrp="1" noRot="1" noChangeAspect="1" noChangeArrowheads="1" noTextEdit="1"/>
          </p:cNvSpPr>
          <p:nvPr>
            <p:ph type="sldImg"/>
          </p:nvPr>
        </p:nvSpPr>
        <p:spPr>
          <a:xfrm>
            <a:off x="1144588" y="685800"/>
            <a:ext cx="4572000" cy="3429000"/>
          </a:xfrm>
          <a:ln/>
        </p:spPr>
      </p:sp>
      <p:sp>
        <p:nvSpPr>
          <p:cNvPr id="176230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3330" name="Rectangle 7"/>
          <p:cNvSpPr>
            <a:spLocks noGrp="1" noChangeArrowheads="1"/>
          </p:cNvSpPr>
          <p:nvPr>
            <p:ph type="sldNum" sz="quarter" idx="5"/>
          </p:nvPr>
        </p:nvSpPr>
        <p:spPr>
          <a:noFill/>
        </p:spPr>
        <p:txBody>
          <a:bodyPr/>
          <a:lstStyle/>
          <a:p>
            <a:fld id="{AE407373-F65E-4014-99FB-D4B217C5FD5B}" type="slidenum">
              <a:rPr lang="ar-SA"/>
              <a:pPr/>
              <a:t>1500</a:t>
            </a:fld>
            <a:endParaRPr lang="en-CA"/>
          </a:p>
        </p:txBody>
      </p:sp>
      <p:sp>
        <p:nvSpPr>
          <p:cNvPr id="1763331" name="Rectangle 2"/>
          <p:cNvSpPr>
            <a:spLocks noGrp="1" noRot="1" noChangeAspect="1" noChangeArrowheads="1" noTextEdit="1"/>
          </p:cNvSpPr>
          <p:nvPr>
            <p:ph type="sldImg"/>
          </p:nvPr>
        </p:nvSpPr>
        <p:spPr>
          <a:xfrm>
            <a:off x="1144588" y="685800"/>
            <a:ext cx="4572000" cy="3429000"/>
          </a:xfrm>
          <a:ln/>
        </p:spPr>
      </p:sp>
      <p:sp>
        <p:nvSpPr>
          <p:cNvPr id="176333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4354" name="Rectangle 7"/>
          <p:cNvSpPr>
            <a:spLocks noGrp="1" noChangeArrowheads="1"/>
          </p:cNvSpPr>
          <p:nvPr>
            <p:ph type="sldNum" sz="quarter" idx="5"/>
          </p:nvPr>
        </p:nvSpPr>
        <p:spPr>
          <a:noFill/>
        </p:spPr>
        <p:txBody>
          <a:bodyPr/>
          <a:lstStyle/>
          <a:p>
            <a:fld id="{C7D41F75-E429-49BC-879A-F82EC1070771}" type="slidenum">
              <a:rPr lang="ar-SA"/>
              <a:pPr/>
              <a:t>1506</a:t>
            </a:fld>
            <a:endParaRPr lang="en-CA"/>
          </a:p>
        </p:txBody>
      </p:sp>
      <p:sp>
        <p:nvSpPr>
          <p:cNvPr id="1764355" name="Rectangle 2"/>
          <p:cNvSpPr>
            <a:spLocks noGrp="1" noRot="1" noChangeAspect="1" noChangeArrowheads="1" noTextEdit="1"/>
          </p:cNvSpPr>
          <p:nvPr>
            <p:ph type="sldImg"/>
          </p:nvPr>
        </p:nvSpPr>
        <p:spPr>
          <a:xfrm>
            <a:off x="1144588" y="685800"/>
            <a:ext cx="4572000" cy="3429000"/>
          </a:xfrm>
          <a:ln/>
        </p:spPr>
      </p:sp>
      <p:sp>
        <p:nvSpPr>
          <p:cNvPr id="176435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5378" name="Rectangle 7"/>
          <p:cNvSpPr>
            <a:spLocks noGrp="1" noChangeArrowheads="1"/>
          </p:cNvSpPr>
          <p:nvPr>
            <p:ph type="sldNum" sz="quarter" idx="5"/>
          </p:nvPr>
        </p:nvSpPr>
        <p:spPr>
          <a:noFill/>
        </p:spPr>
        <p:txBody>
          <a:bodyPr/>
          <a:lstStyle/>
          <a:p>
            <a:fld id="{5C7EE8DD-D568-4231-B811-5EAC93F4789D}" type="slidenum">
              <a:rPr lang="ar-SA"/>
              <a:pPr/>
              <a:t>1534</a:t>
            </a:fld>
            <a:endParaRPr lang="en-CA"/>
          </a:p>
        </p:txBody>
      </p:sp>
      <p:sp>
        <p:nvSpPr>
          <p:cNvPr id="1765379" name="Rectangle 2"/>
          <p:cNvSpPr>
            <a:spLocks noGrp="1" noRot="1" noChangeAspect="1" noChangeArrowheads="1" noTextEdit="1"/>
          </p:cNvSpPr>
          <p:nvPr>
            <p:ph type="sldImg"/>
          </p:nvPr>
        </p:nvSpPr>
        <p:spPr>
          <a:xfrm>
            <a:off x="1144588" y="685800"/>
            <a:ext cx="4572000" cy="3429000"/>
          </a:xfrm>
          <a:ln/>
        </p:spPr>
      </p:sp>
      <p:sp>
        <p:nvSpPr>
          <p:cNvPr id="176538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6402" name="Rectangle 7"/>
          <p:cNvSpPr>
            <a:spLocks noGrp="1" noChangeArrowheads="1"/>
          </p:cNvSpPr>
          <p:nvPr>
            <p:ph type="sldNum" sz="quarter" idx="5"/>
          </p:nvPr>
        </p:nvSpPr>
        <p:spPr>
          <a:noFill/>
        </p:spPr>
        <p:txBody>
          <a:bodyPr/>
          <a:lstStyle/>
          <a:p>
            <a:fld id="{837BE275-9EB2-45B1-B9ED-AEC491DFDDC0}" type="slidenum">
              <a:rPr lang="ar-SA"/>
              <a:pPr/>
              <a:t>1540</a:t>
            </a:fld>
            <a:endParaRPr lang="en-CA"/>
          </a:p>
        </p:txBody>
      </p:sp>
      <p:sp>
        <p:nvSpPr>
          <p:cNvPr id="1766403" name="Rectangle 2"/>
          <p:cNvSpPr>
            <a:spLocks noGrp="1" noRot="1" noChangeAspect="1" noChangeArrowheads="1" noTextEdit="1"/>
          </p:cNvSpPr>
          <p:nvPr>
            <p:ph type="sldImg"/>
          </p:nvPr>
        </p:nvSpPr>
        <p:spPr>
          <a:xfrm>
            <a:off x="1144588" y="685800"/>
            <a:ext cx="4572000" cy="3429000"/>
          </a:xfrm>
          <a:ln/>
        </p:spPr>
      </p:sp>
      <p:sp>
        <p:nvSpPr>
          <p:cNvPr id="176640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7426" name="Rectangle 7"/>
          <p:cNvSpPr>
            <a:spLocks noGrp="1" noChangeArrowheads="1"/>
          </p:cNvSpPr>
          <p:nvPr>
            <p:ph type="sldNum" sz="quarter" idx="5"/>
          </p:nvPr>
        </p:nvSpPr>
        <p:spPr>
          <a:noFill/>
        </p:spPr>
        <p:txBody>
          <a:bodyPr/>
          <a:lstStyle/>
          <a:p>
            <a:fld id="{6927790E-23BC-4311-B6D1-4584539B0E5B}" type="slidenum">
              <a:rPr lang="ar-SA"/>
              <a:pPr/>
              <a:t>1549</a:t>
            </a:fld>
            <a:endParaRPr lang="en-CA"/>
          </a:p>
        </p:txBody>
      </p:sp>
      <p:sp>
        <p:nvSpPr>
          <p:cNvPr id="1767427" name="Rectangle 2"/>
          <p:cNvSpPr>
            <a:spLocks noGrp="1" noRot="1" noChangeAspect="1" noChangeArrowheads="1" noTextEdit="1"/>
          </p:cNvSpPr>
          <p:nvPr>
            <p:ph type="sldImg"/>
          </p:nvPr>
        </p:nvSpPr>
        <p:spPr>
          <a:xfrm>
            <a:off x="1144588" y="685800"/>
            <a:ext cx="4572000" cy="3429000"/>
          </a:xfrm>
          <a:ln/>
        </p:spPr>
      </p:sp>
      <p:sp>
        <p:nvSpPr>
          <p:cNvPr id="176742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8450" name="Rectangle 7"/>
          <p:cNvSpPr>
            <a:spLocks noGrp="1" noChangeArrowheads="1"/>
          </p:cNvSpPr>
          <p:nvPr>
            <p:ph type="sldNum" sz="quarter" idx="5"/>
          </p:nvPr>
        </p:nvSpPr>
        <p:spPr>
          <a:noFill/>
        </p:spPr>
        <p:txBody>
          <a:bodyPr/>
          <a:lstStyle/>
          <a:p>
            <a:fld id="{3D67540B-3CC5-41F4-B0B9-E2C0284ADC68}" type="slidenum">
              <a:rPr lang="ar-SA"/>
              <a:pPr/>
              <a:t>1585</a:t>
            </a:fld>
            <a:endParaRPr lang="en-CA"/>
          </a:p>
        </p:txBody>
      </p:sp>
      <p:sp>
        <p:nvSpPr>
          <p:cNvPr id="1768451" name="Rectangle 2"/>
          <p:cNvSpPr>
            <a:spLocks noGrp="1" noRot="1" noChangeAspect="1" noChangeArrowheads="1" noTextEdit="1"/>
          </p:cNvSpPr>
          <p:nvPr>
            <p:ph type="sldImg"/>
          </p:nvPr>
        </p:nvSpPr>
        <p:spPr>
          <a:xfrm>
            <a:off x="1144588" y="685800"/>
            <a:ext cx="4572000" cy="3429000"/>
          </a:xfrm>
          <a:ln/>
        </p:spPr>
      </p:sp>
      <p:sp>
        <p:nvSpPr>
          <p:cNvPr id="176845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9474" name="Rectangle 7"/>
          <p:cNvSpPr>
            <a:spLocks noGrp="1" noChangeArrowheads="1"/>
          </p:cNvSpPr>
          <p:nvPr>
            <p:ph type="sldNum" sz="quarter" idx="5"/>
          </p:nvPr>
        </p:nvSpPr>
        <p:spPr>
          <a:noFill/>
        </p:spPr>
        <p:txBody>
          <a:bodyPr/>
          <a:lstStyle/>
          <a:p>
            <a:fld id="{A1EC8A70-6656-4EDE-85B4-118BFAA5FE91}" type="slidenum">
              <a:rPr lang="ar-SA"/>
              <a:pPr/>
              <a:t>1603</a:t>
            </a:fld>
            <a:endParaRPr lang="en-CA"/>
          </a:p>
        </p:txBody>
      </p:sp>
      <p:sp>
        <p:nvSpPr>
          <p:cNvPr id="1769475" name="Rectangle 2"/>
          <p:cNvSpPr>
            <a:spLocks noGrp="1" noRot="1" noChangeAspect="1" noChangeArrowheads="1" noTextEdit="1"/>
          </p:cNvSpPr>
          <p:nvPr>
            <p:ph type="sldImg"/>
          </p:nvPr>
        </p:nvSpPr>
        <p:spPr>
          <a:xfrm>
            <a:off x="1144588" y="685800"/>
            <a:ext cx="4572000" cy="3429000"/>
          </a:xfrm>
          <a:ln/>
        </p:spPr>
      </p:sp>
      <p:sp>
        <p:nvSpPr>
          <p:cNvPr id="176947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0498" name="Rectangle 7"/>
          <p:cNvSpPr>
            <a:spLocks noGrp="1" noChangeArrowheads="1"/>
          </p:cNvSpPr>
          <p:nvPr>
            <p:ph type="sldNum" sz="quarter" idx="5"/>
          </p:nvPr>
        </p:nvSpPr>
        <p:spPr>
          <a:noFill/>
        </p:spPr>
        <p:txBody>
          <a:bodyPr/>
          <a:lstStyle/>
          <a:p>
            <a:fld id="{2E16C2F2-0B9C-4F6E-8117-E69B0C0A6DAC}" type="slidenum">
              <a:rPr lang="ar-SA"/>
              <a:pPr/>
              <a:t>1612</a:t>
            </a:fld>
            <a:endParaRPr lang="en-CA"/>
          </a:p>
        </p:txBody>
      </p:sp>
      <p:sp>
        <p:nvSpPr>
          <p:cNvPr id="1770499" name="Rectangle 2"/>
          <p:cNvSpPr>
            <a:spLocks noGrp="1" noRot="1" noChangeAspect="1" noChangeArrowheads="1" noTextEdit="1"/>
          </p:cNvSpPr>
          <p:nvPr>
            <p:ph type="sldImg"/>
          </p:nvPr>
        </p:nvSpPr>
        <p:spPr>
          <a:xfrm>
            <a:off x="1144588" y="685800"/>
            <a:ext cx="4572000" cy="3429000"/>
          </a:xfrm>
          <a:ln/>
        </p:spPr>
      </p:sp>
      <p:sp>
        <p:nvSpPr>
          <p:cNvPr id="177050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224898" name="Rectangle 2"/>
          <p:cNvSpPr>
            <a:spLocks noGrp="1" noChangeArrowheads="1"/>
          </p:cNvSpPr>
          <p:nvPr>
            <p:ph type="ctrTitle"/>
          </p:nvPr>
        </p:nvSpPr>
        <p:spPr>
          <a:xfrm>
            <a:off x="0" y="0"/>
            <a:ext cx="395288" cy="260350"/>
          </a:xfrm>
        </p:spPr>
        <p:txBody>
          <a:bodyPr/>
          <a:lstStyle>
            <a:lvl1pPr>
              <a:defRPr sz="1000"/>
            </a:lvl1pPr>
          </a:lstStyle>
          <a:p>
            <a:r>
              <a:rPr lang="en-CA"/>
              <a:t>Click to edit Master title style</a:t>
            </a:r>
          </a:p>
        </p:txBody>
      </p:sp>
      <p:sp>
        <p:nvSpPr>
          <p:cNvPr id="622489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CA"/>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905C07E1-479D-4D10-8F21-8530C2A82348}" type="slidenum">
              <a:rPr lang="ar-SA"/>
              <a:pPr>
                <a:defRPr/>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F8256797-BE7C-436A-8833-B9E9AD68339B}" type="slidenum">
              <a:rPr lang="ar-SA"/>
              <a:pPr>
                <a:defRPr/>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0B513FEF-A4DA-4DC0-BD4C-32D85CD34132}" type="slidenum">
              <a:rPr lang="ar-SA"/>
              <a:pPr>
                <a:defRPr/>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16AAFFBB-5461-4C26-99A6-EF168D2958DD}" type="slidenum">
              <a:rPr lang="ar-SA"/>
              <a:pPr>
                <a:defRPr/>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CA"/>
          </a:p>
        </p:txBody>
      </p:sp>
      <p:sp>
        <p:nvSpPr>
          <p:cNvPr id="8" name="Rectangle 5"/>
          <p:cNvSpPr>
            <a:spLocks noGrp="1" noChangeArrowheads="1"/>
          </p:cNvSpPr>
          <p:nvPr>
            <p:ph type="ftr" sz="quarter" idx="11"/>
          </p:nvPr>
        </p:nvSpPr>
        <p:spPr>
          <a:ln/>
        </p:spPr>
        <p:txBody>
          <a:bodyPr/>
          <a:lstStyle>
            <a:lvl1pPr>
              <a:defRPr/>
            </a:lvl1pPr>
          </a:lstStyle>
          <a:p>
            <a:pPr>
              <a:defRPr/>
            </a:pPr>
            <a:endParaRPr lang="en-CA"/>
          </a:p>
        </p:txBody>
      </p:sp>
      <p:sp>
        <p:nvSpPr>
          <p:cNvPr id="9" name="Rectangle 6"/>
          <p:cNvSpPr>
            <a:spLocks noGrp="1" noChangeArrowheads="1"/>
          </p:cNvSpPr>
          <p:nvPr>
            <p:ph type="sldNum" sz="quarter" idx="12"/>
          </p:nvPr>
        </p:nvSpPr>
        <p:spPr>
          <a:ln/>
        </p:spPr>
        <p:txBody>
          <a:bodyPr/>
          <a:lstStyle>
            <a:lvl1pPr>
              <a:defRPr/>
            </a:lvl1pPr>
          </a:lstStyle>
          <a:p>
            <a:pPr>
              <a:defRPr/>
            </a:pPr>
            <a:fld id="{D36704B7-0F09-4364-A3C0-A827A695846D}" type="slidenum">
              <a:rPr lang="ar-SA"/>
              <a:pPr>
                <a:defRPr/>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7B076639-A9A1-4F3D-BFBF-6F643DCBA03A}" type="slidenum">
              <a:rPr lang="ar-SA"/>
              <a:pPr>
                <a:defRPr/>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CA"/>
          </a:p>
        </p:txBody>
      </p:sp>
      <p:sp>
        <p:nvSpPr>
          <p:cNvPr id="3" name="Rectangle 5"/>
          <p:cNvSpPr>
            <a:spLocks noGrp="1" noChangeArrowheads="1"/>
          </p:cNvSpPr>
          <p:nvPr>
            <p:ph type="ftr" sz="quarter" idx="11"/>
          </p:nvPr>
        </p:nvSpPr>
        <p:spPr>
          <a:ln/>
        </p:spPr>
        <p:txBody>
          <a:bodyPr/>
          <a:lstStyle>
            <a:lvl1pPr>
              <a:defRPr/>
            </a:lvl1pPr>
          </a:lstStyle>
          <a:p>
            <a:pPr>
              <a:defRPr/>
            </a:pPr>
            <a:endParaRPr lang="en-CA"/>
          </a:p>
        </p:txBody>
      </p:sp>
      <p:sp>
        <p:nvSpPr>
          <p:cNvPr id="4" name="Rectangle 6"/>
          <p:cNvSpPr>
            <a:spLocks noGrp="1" noChangeArrowheads="1"/>
          </p:cNvSpPr>
          <p:nvPr>
            <p:ph type="sldNum" sz="quarter" idx="12"/>
          </p:nvPr>
        </p:nvSpPr>
        <p:spPr>
          <a:ln/>
        </p:spPr>
        <p:txBody>
          <a:bodyPr/>
          <a:lstStyle>
            <a:lvl1pPr>
              <a:defRPr/>
            </a:lvl1pPr>
          </a:lstStyle>
          <a:p>
            <a:pPr>
              <a:defRPr/>
            </a:pPr>
            <a:fld id="{F97DAABD-B0E3-4850-A08D-D366D7864060}" type="slidenum">
              <a:rPr lang="ar-SA"/>
              <a:pPr>
                <a:defRPr/>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05419EA1-08C2-4FB1-94B7-DC3950BB0D9D}" type="slidenum">
              <a:rPr lang="ar-SA"/>
              <a:pPr>
                <a:defRPr/>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62445762-C088-40D9-BC9D-6D40BE1F1659}" type="slidenum">
              <a:rPr lang="ar-SA"/>
              <a:pPr>
                <a:defRPr/>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8515E324-E08F-4BCF-9B2F-9CB4C060F221}" type="slidenum">
              <a:rPr lang="ar-SA"/>
              <a:pPr>
                <a:defRPr/>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9C5077C0-4131-4F58-9D70-07D9CCBB53C7}" type="slidenum">
              <a:rPr lang="ar-SA"/>
              <a:pPr>
                <a:defRPr/>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CA"/>
          </a:p>
        </p:txBody>
      </p:sp>
      <p:sp>
        <p:nvSpPr>
          <p:cNvPr id="3" name="Table Placeholder 2"/>
          <p:cNvSpPr>
            <a:spLocks noGrp="1"/>
          </p:cNvSpPr>
          <p:nvPr>
            <p:ph type="tbl" idx="1"/>
          </p:nvPr>
        </p:nvSpPr>
        <p:spPr>
          <a:xfrm>
            <a:off x="457200" y="1600200"/>
            <a:ext cx="8229600" cy="4525963"/>
          </a:xfrm>
        </p:spPr>
        <p:txBody>
          <a:bodyPr/>
          <a:lstStyle/>
          <a:p>
            <a:pPr lvl="0"/>
            <a:endParaRPr lang="en-CA" noProof="0"/>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71CC5424-3177-4086-99BE-939F56301662}" type="slidenum">
              <a:rPr lang="ar-SA"/>
              <a:pPr>
                <a:defRPr/>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6223876"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endParaRPr lang="en-CA"/>
          </a:p>
        </p:txBody>
      </p:sp>
      <p:sp>
        <p:nvSpPr>
          <p:cNvPr id="622387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CA"/>
          </a:p>
        </p:txBody>
      </p:sp>
      <p:sp>
        <p:nvSpPr>
          <p:cNvPr id="6223878"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smtClean="0"/>
            </a:lvl1pPr>
          </a:lstStyle>
          <a:p>
            <a:pPr>
              <a:defRPr/>
            </a:pPr>
            <a:fld id="{40321880-AEF0-41DA-9409-180109A623F4}" type="slidenum">
              <a:rPr lang="ar-SA"/>
              <a:pPr>
                <a:defRPr/>
              </a:pPr>
              <a:t>‹N°›</a:t>
            </a:fld>
            <a:endParaRPr lang="en-CA"/>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50.xml"/><Relationship Id="rId18" Type="http://schemas.openxmlformats.org/officeDocument/2006/relationships/slide" Target="slide463.xml"/><Relationship Id="rId26" Type="http://schemas.openxmlformats.org/officeDocument/2006/relationships/slide" Target="slide1477.xml"/><Relationship Id="rId3" Type="http://schemas.openxmlformats.org/officeDocument/2006/relationships/slide" Target="slide336.xml"/><Relationship Id="rId21" Type="http://schemas.openxmlformats.org/officeDocument/2006/relationships/slide" Target="slide1074.xml"/><Relationship Id="rId7" Type="http://schemas.openxmlformats.org/officeDocument/2006/relationships/slide" Target="slide122.xml"/><Relationship Id="rId12" Type="http://schemas.openxmlformats.org/officeDocument/2006/relationships/slide" Target="slide800.xml"/><Relationship Id="rId17" Type="http://schemas.openxmlformats.org/officeDocument/2006/relationships/slide" Target="slide526.xml"/><Relationship Id="rId25" Type="http://schemas.openxmlformats.org/officeDocument/2006/relationships/slide" Target="slide1520.xml"/><Relationship Id="rId2" Type="http://schemas.openxmlformats.org/officeDocument/2006/relationships/slide" Target="slide401.xml"/><Relationship Id="rId16" Type="http://schemas.openxmlformats.org/officeDocument/2006/relationships/slide" Target="slide573.xml"/><Relationship Id="rId20" Type="http://schemas.openxmlformats.org/officeDocument/2006/relationships/slide" Target="slide1121.xml"/><Relationship Id="rId29" Type="http://schemas.openxmlformats.org/officeDocument/2006/relationships/slide" Target="slide1316.xml"/><Relationship Id="rId1" Type="http://schemas.openxmlformats.org/officeDocument/2006/relationships/slideLayout" Target="../slideLayouts/slideLayout12.xml"/><Relationship Id="rId6" Type="http://schemas.openxmlformats.org/officeDocument/2006/relationships/slide" Target="slide187.xml"/><Relationship Id="rId11" Type="http://schemas.openxmlformats.org/officeDocument/2006/relationships/slide" Target="slide869.xml"/><Relationship Id="rId24" Type="http://schemas.openxmlformats.org/officeDocument/2006/relationships/slide" Target="slide1567.xml"/><Relationship Id="rId5" Type="http://schemas.openxmlformats.org/officeDocument/2006/relationships/slide" Target="slide228.xml"/><Relationship Id="rId15" Type="http://schemas.openxmlformats.org/officeDocument/2006/relationships/slide" Target="slide626.xml"/><Relationship Id="rId23" Type="http://schemas.openxmlformats.org/officeDocument/2006/relationships/slide" Target="slide978.xml"/><Relationship Id="rId28" Type="http://schemas.openxmlformats.org/officeDocument/2006/relationships/slide" Target="slide1379.xml"/><Relationship Id="rId10" Type="http://schemas.openxmlformats.org/officeDocument/2006/relationships/slide" Target="slide920.xml"/><Relationship Id="rId19" Type="http://schemas.openxmlformats.org/officeDocument/2006/relationships/slide" Target="slide1158.xml"/><Relationship Id="rId31" Type="http://schemas.openxmlformats.org/officeDocument/2006/relationships/slide" Target="slide1211.xml"/><Relationship Id="rId4" Type="http://schemas.openxmlformats.org/officeDocument/2006/relationships/slide" Target="slide274.xml"/><Relationship Id="rId9" Type="http://schemas.openxmlformats.org/officeDocument/2006/relationships/slide" Target="slide2.xml"/><Relationship Id="rId14" Type="http://schemas.openxmlformats.org/officeDocument/2006/relationships/slide" Target="slide678.xml"/><Relationship Id="rId22" Type="http://schemas.openxmlformats.org/officeDocument/2006/relationships/slide" Target="slide1026.xml"/><Relationship Id="rId27" Type="http://schemas.openxmlformats.org/officeDocument/2006/relationships/slide" Target="slide1434.xml"/><Relationship Id="rId30" Type="http://schemas.openxmlformats.org/officeDocument/2006/relationships/slide" Target="slide124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0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971550" y="188913"/>
            <a:ext cx="7416800" cy="881062"/>
          </a:xfrm>
          <a:solidFill>
            <a:srgbClr val="990033"/>
          </a:solidFill>
          <a:ln>
            <a:solidFill>
              <a:schemeClr val="bg1"/>
            </a:solidFill>
          </a:ln>
        </p:spPr>
        <p:txBody>
          <a:bodyPr/>
          <a:lstStyle/>
          <a:p>
            <a:pPr rtl="0" eaLnBrk="1" hangingPunct="1"/>
            <a:r>
              <a:rPr lang="ar-EG" sz="2000" dirty="0">
                <a:solidFill>
                  <a:schemeClr val="bg1"/>
                </a:solidFill>
              </a:rPr>
              <a:t>قراءات أيام شهر توت </a:t>
            </a:r>
            <a:br>
              <a:rPr lang="en-US" sz="2000" dirty="0">
                <a:solidFill>
                  <a:schemeClr val="bg1"/>
                </a:solidFill>
              </a:rPr>
            </a:br>
            <a:r>
              <a:rPr lang="en-CA" sz="2000" dirty="0">
                <a:solidFill>
                  <a:schemeClr val="bg1"/>
                </a:solidFill>
              </a:rPr>
              <a:t>Lectures </a:t>
            </a:r>
            <a:r>
              <a:rPr lang="fr-CA" sz="2000" dirty="0">
                <a:solidFill>
                  <a:schemeClr val="bg1"/>
                </a:solidFill>
              </a:rPr>
              <a:t>des jours du moi</a:t>
            </a:r>
            <a:r>
              <a:rPr lang="en-US" sz="2000" dirty="0">
                <a:solidFill>
                  <a:schemeClr val="bg1"/>
                </a:solidFill>
              </a:rPr>
              <a:t>s</a:t>
            </a:r>
            <a:r>
              <a:rPr lang="fr-CA" sz="2000" dirty="0">
                <a:solidFill>
                  <a:schemeClr val="bg1"/>
                </a:solidFill>
              </a:rPr>
              <a:t> de </a:t>
            </a:r>
            <a:r>
              <a:rPr lang="en-US" sz="2000" dirty="0">
                <a:solidFill>
                  <a:schemeClr val="bg1"/>
                </a:solidFill>
              </a:rPr>
              <a:t>Tout</a:t>
            </a:r>
            <a:endParaRPr lang="fr-CA" sz="2000" dirty="0">
              <a:solidFill>
                <a:schemeClr val="bg1"/>
              </a:solidFill>
            </a:endParaRPr>
          </a:p>
        </p:txBody>
      </p:sp>
      <p:graphicFrame>
        <p:nvGraphicFramePr>
          <p:cNvPr id="4033902" name="Group 366"/>
          <p:cNvGraphicFramePr>
            <a:graphicFrameLocks noGrp="1"/>
          </p:cNvGraphicFramePr>
          <p:nvPr>
            <p:ph idx="1"/>
          </p:nvPr>
        </p:nvGraphicFramePr>
        <p:xfrm>
          <a:off x="827088" y="1412875"/>
          <a:ext cx="7632700" cy="2919415"/>
        </p:xfrm>
        <a:graphic>
          <a:graphicData uri="http://schemas.openxmlformats.org/drawingml/2006/table">
            <a:tbl>
              <a:tblPr rtl="1"/>
              <a:tblGrid>
                <a:gridCol w="604838">
                  <a:extLst>
                    <a:ext uri="{9D8B030D-6E8A-4147-A177-3AD203B41FA5}">
                      <a16:colId xmlns:a16="http://schemas.microsoft.com/office/drawing/2014/main" val="20000"/>
                    </a:ext>
                  </a:extLst>
                </a:gridCol>
                <a:gridCol w="182562">
                  <a:extLst>
                    <a:ext uri="{9D8B030D-6E8A-4147-A177-3AD203B41FA5}">
                      <a16:colId xmlns:a16="http://schemas.microsoft.com/office/drawing/2014/main" val="20001"/>
                    </a:ext>
                  </a:extLst>
                </a:gridCol>
                <a:gridCol w="504825">
                  <a:extLst>
                    <a:ext uri="{9D8B030D-6E8A-4147-A177-3AD203B41FA5}">
                      <a16:colId xmlns:a16="http://schemas.microsoft.com/office/drawing/2014/main" val="20002"/>
                    </a:ext>
                  </a:extLst>
                </a:gridCol>
                <a:gridCol w="215900">
                  <a:extLst>
                    <a:ext uri="{9D8B030D-6E8A-4147-A177-3AD203B41FA5}">
                      <a16:colId xmlns:a16="http://schemas.microsoft.com/office/drawing/2014/main" val="20003"/>
                    </a:ext>
                  </a:extLst>
                </a:gridCol>
                <a:gridCol w="431800">
                  <a:extLst>
                    <a:ext uri="{9D8B030D-6E8A-4147-A177-3AD203B41FA5}">
                      <a16:colId xmlns:a16="http://schemas.microsoft.com/office/drawing/2014/main" val="20004"/>
                    </a:ext>
                  </a:extLst>
                </a:gridCol>
                <a:gridCol w="719138">
                  <a:extLst>
                    <a:ext uri="{9D8B030D-6E8A-4147-A177-3AD203B41FA5}">
                      <a16:colId xmlns:a16="http://schemas.microsoft.com/office/drawing/2014/main" val="20005"/>
                    </a:ext>
                  </a:extLst>
                </a:gridCol>
                <a:gridCol w="215900">
                  <a:extLst>
                    <a:ext uri="{9D8B030D-6E8A-4147-A177-3AD203B41FA5}">
                      <a16:colId xmlns:a16="http://schemas.microsoft.com/office/drawing/2014/main" val="20006"/>
                    </a:ext>
                  </a:extLst>
                </a:gridCol>
                <a:gridCol w="433387">
                  <a:extLst>
                    <a:ext uri="{9D8B030D-6E8A-4147-A177-3AD203B41FA5}">
                      <a16:colId xmlns:a16="http://schemas.microsoft.com/office/drawing/2014/main" val="20007"/>
                    </a:ext>
                  </a:extLst>
                </a:gridCol>
                <a:gridCol w="608013">
                  <a:extLst>
                    <a:ext uri="{9D8B030D-6E8A-4147-A177-3AD203B41FA5}">
                      <a16:colId xmlns:a16="http://schemas.microsoft.com/office/drawing/2014/main" val="20008"/>
                    </a:ext>
                  </a:extLst>
                </a:gridCol>
                <a:gridCol w="835025">
                  <a:extLst>
                    <a:ext uri="{9D8B030D-6E8A-4147-A177-3AD203B41FA5}">
                      <a16:colId xmlns:a16="http://schemas.microsoft.com/office/drawing/2014/main" val="20009"/>
                    </a:ext>
                  </a:extLst>
                </a:gridCol>
                <a:gridCol w="628650">
                  <a:extLst>
                    <a:ext uri="{9D8B030D-6E8A-4147-A177-3AD203B41FA5}">
                      <a16:colId xmlns:a16="http://schemas.microsoft.com/office/drawing/2014/main" val="20010"/>
                    </a:ext>
                  </a:extLst>
                </a:gridCol>
                <a:gridCol w="182562">
                  <a:extLst>
                    <a:ext uri="{9D8B030D-6E8A-4147-A177-3AD203B41FA5}">
                      <a16:colId xmlns:a16="http://schemas.microsoft.com/office/drawing/2014/main" val="20011"/>
                    </a:ext>
                  </a:extLst>
                </a:gridCol>
                <a:gridCol w="519113">
                  <a:extLst>
                    <a:ext uri="{9D8B030D-6E8A-4147-A177-3AD203B41FA5}">
                      <a16:colId xmlns:a16="http://schemas.microsoft.com/office/drawing/2014/main" val="20012"/>
                    </a:ext>
                  </a:extLst>
                </a:gridCol>
                <a:gridCol w="182562">
                  <a:extLst>
                    <a:ext uri="{9D8B030D-6E8A-4147-A177-3AD203B41FA5}">
                      <a16:colId xmlns:a16="http://schemas.microsoft.com/office/drawing/2014/main" val="20013"/>
                    </a:ext>
                  </a:extLst>
                </a:gridCol>
                <a:gridCol w="609600">
                  <a:extLst>
                    <a:ext uri="{9D8B030D-6E8A-4147-A177-3AD203B41FA5}">
                      <a16:colId xmlns:a16="http://schemas.microsoft.com/office/drawing/2014/main" val="20014"/>
                    </a:ext>
                  </a:extLst>
                </a:gridCol>
                <a:gridCol w="182563">
                  <a:extLst>
                    <a:ext uri="{9D8B030D-6E8A-4147-A177-3AD203B41FA5}">
                      <a16:colId xmlns:a16="http://schemas.microsoft.com/office/drawing/2014/main" val="20015"/>
                    </a:ext>
                  </a:extLst>
                </a:gridCol>
                <a:gridCol w="576262">
                  <a:extLst>
                    <a:ext uri="{9D8B030D-6E8A-4147-A177-3AD203B41FA5}">
                      <a16:colId xmlns:a16="http://schemas.microsoft.com/office/drawing/2014/main" val="20016"/>
                    </a:ext>
                  </a:extLst>
                </a:gridCol>
              </a:tblGrid>
              <a:tr h="18097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 action="ppaction://hlinksldjump"/>
                        </a:rPr>
                        <a:t>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 action="ppaction://hlinksldjump"/>
                        </a:rPr>
                        <a:t>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5</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4</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7" action="ppaction://hlinksldjump"/>
                        </a:rPr>
                        <a:t>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7">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hlink"/>
                          </a:solidFill>
                          <a:effectLst/>
                          <a:latin typeface="Arial" charset="0"/>
                          <a:cs typeface="Arial" charset="0"/>
                          <a:hlinkClick r:id="rId9" action="ppaction://hlinksldjump"/>
                        </a:rPr>
                        <a:t>1</a:t>
                      </a:r>
                      <a:r>
                        <a:rPr kumimoji="0" lang="en-US" sz="2800" b="0" i="0" u="none" strike="noStrike" cap="none" normalizeH="0" baseline="0">
                          <a:ln>
                            <a:noFill/>
                          </a:ln>
                          <a:solidFill>
                            <a:schemeClr val="hlink"/>
                          </a:solidFill>
                          <a:effectLst/>
                          <a:latin typeface="Arial" charset="0"/>
                          <a:cs typeface="Arial" charset="0"/>
                        </a:rPr>
                        <a:t> </a:t>
                      </a:r>
                      <a:r>
                        <a:rPr kumimoji="0" lang="en-US" sz="2000" b="0" i="0" u="none" strike="noStrike" cap="none" normalizeH="0" baseline="0">
                          <a:ln>
                            <a:noFill/>
                          </a:ln>
                          <a:solidFill>
                            <a:schemeClr val="hlink"/>
                          </a:solidFill>
                          <a:effectLst/>
                          <a:latin typeface="Arial" charset="0"/>
                          <a:cs typeface="Arial" charset="0"/>
                        </a:rPr>
                        <a:t>Nayrouz Feast </a:t>
                      </a:r>
                      <a:endParaRPr kumimoji="0" lang="ar-EG" sz="2000" b="0" i="0" u="none" strike="noStrike" cap="none" normalizeH="0" baseline="0">
                        <a:ln>
                          <a:noFill/>
                        </a:ln>
                        <a:solidFill>
                          <a:schemeClr val="hlink"/>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hlink"/>
                          </a:solidFill>
                          <a:effectLst/>
                          <a:latin typeface="Arial" charset="0"/>
                          <a:cs typeface="Arial" charset="0"/>
                        </a:rPr>
                        <a:t>(Coptic New Year)</a:t>
                      </a:r>
                      <a:endParaRPr kumimoji="0" lang="en-CA" sz="18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0"/>
                  </a:ext>
                </a:extLst>
              </a:tr>
              <a:tr h="635000">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17</a:t>
                      </a:r>
                      <a:r>
                        <a:rPr kumimoji="0" lang="en-CA" sz="2800" b="0" i="0" u="none" strike="noStrike" cap="none" normalizeH="0" baseline="0">
                          <a:ln>
                            <a:noFill/>
                          </a:ln>
                          <a:solidFill>
                            <a:schemeClr val="bg1"/>
                          </a:solidFill>
                          <a:effectLst/>
                          <a:latin typeface="Arial" charset="0"/>
                          <a:cs typeface="Arial" charset="0"/>
                        </a:rPr>
                        <a:t> </a:t>
                      </a:r>
                      <a:r>
                        <a:rPr kumimoji="0" lang="ar-EG" sz="2400" b="0" i="0" u="none" strike="noStrike" cap="none" normalizeH="0" baseline="0">
                          <a:ln>
                            <a:noFill/>
                          </a:ln>
                          <a:solidFill>
                            <a:schemeClr val="hlink"/>
                          </a:solidFill>
                          <a:effectLst/>
                          <a:latin typeface="Arial" charset="0"/>
                          <a:cs typeface="Arial" charset="0"/>
                        </a:rPr>
                        <a:t>عيد الصليب</a:t>
                      </a:r>
                      <a:endParaRPr kumimoji="0" lang="en-CA" sz="24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16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2" action="ppaction://hlinksldjump"/>
                        </a:rPr>
                        <a:t>15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13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5"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11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10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9097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22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0" action="ppaction://hlinksldjump"/>
                        </a:rPr>
                        <a:t>21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20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19</a:t>
                      </a:r>
                      <a:r>
                        <a:rPr kumimoji="0" lang="ar-EG" sz="2400" b="0" i="0" u="none" strike="noStrike" cap="none" normalizeH="0" baseline="0">
                          <a:ln>
                            <a:noFill/>
                          </a:ln>
                          <a:solidFill>
                            <a:schemeClr val="hlink"/>
                          </a:solidFill>
                          <a:effectLst/>
                          <a:latin typeface="Arial" charset="0"/>
                          <a:cs typeface="Arial" charset="0"/>
                        </a:rPr>
                        <a:t>ثالث يوم عيد الصليب </a:t>
                      </a:r>
                      <a:endParaRPr kumimoji="0" lang="en-CA" sz="24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18</a:t>
                      </a:r>
                      <a:r>
                        <a:rPr kumimoji="0" lang="ar-EG" sz="2800" b="0" i="0" u="none" strike="noStrike" cap="none" normalizeH="0" baseline="0">
                          <a:ln>
                            <a:noFill/>
                          </a:ln>
                          <a:solidFill>
                            <a:schemeClr val="bg1"/>
                          </a:solidFill>
                          <a:effectLst/>
                          <a:latin typeface="Arial" charset="0"/>
                          <a:cs typeface="Arial" charset="0"/>
                        </a:rPr>
                        <a:t> </a:t>
                      </a:r>
                      <a:r>
                        <a:rPr kumimoji="0" lang="ar-EG" sz="2400" b="0" i="0" u="none" strike="noStrike" cap="none" normalizeH="0" baseline="0">
                          <a:ln>
                            <a:noFill/>
                          </a:ln>
                          <a:solidFill>
                            <a:schemeClr val="hlink"/>
                          </a:solidFill>
                          <a:effectLst/>
                          <a:latin typeface="Arial" charset="0"/>
                          <a:cs typeface="Arial" charset="0"/>
                        </a:rPr>
                        <a:t>ثانى يوم عيد الصليب </a:t>
                      </a:r>
                      <a:r>
                        <a:rPr kumimoji="0" lang="en-US" sz="2400" b="0" i="0" u="none" strike="noStrike" cap="none" normalizeH="0" baseline="0">
                          <a:ln>
                            <a:noFill/>
                          </a:ln>
                          <a:solidFill>
                            <a:schemeClr val="hlink"/>
                          </a:solidFill>
                          <a:effectLst/>
                          <a:latin typeface="Arial" charset="0"/>
                          <a:cs typeface="Arial" charset="0"/>
                        </a:rPr>
                        <a:t> </a:t>
                      </a:r>
                      <a:endParaRPr kumimoji="0" lang="en-CA" sz="28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2"/>
                  </a:ext>
                </a:extLst>
              </a:tr>
              <a:tr h="546100">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4" action="ppaction://hlinksldjump"/>
                        </a:rPr>
                        <a:t>30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5" action="ppaction://hlinksldjump"/>
                        </a:rPr>
                        <a:t>29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0" action="ppaction://hlinksldjump"/>
                        </a:rPr>
                        <a:t>24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31" action="ppaction://hlinksldjump"/>
                        </a:rPr>
                        <a:t>23</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83" name="Group 35"/>
          <p:cNvGraphicFramePr>
            <a:graphicFrameLocks noGrp="1"/>
          </p:cNvGraphicFramePr>
          <p:nvPr/>
        </p:nvGraphicFramePr>
        <p:xfrm>
          <a:off x="395288" y="211138"/>
          <a:ext cx="8137525" cy="591921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month of Tout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400" b="1" i="0" u="none" strike="noStrike" cap="none" normalizeH="0" baseline="0">
                          <a:ln>
                            <a:noFill/>
                          </a:ln>
                          <a:solidFill>
                            <a:srgbClr val="FF9900"/>
                          </a:solidFill>
                          <a:effectLst/>
                          <a:latin typeface="Arial" charset="0"/>
                          <a:cs typeface="Arial" charset="0"/>
                        </a:rPr>
                        <a:t>Coptic New Year</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400" b="1" i="0" u="none" strike="noStrike" cap="none" normalizeH="0" baseline="0">
                          <a:ln>
                            <a:noFill/>
                          </a:ln>
                          <a:solidFill>
                            <a:srgbClr val="FF9900"/>
                          </a:solidFill>
                          <a:effectLst/>
                          <a:latin typeface="Arial" charset="0"/>
                          <a:cs typeface="Arial" charset="0"/>
                        </a:rPr>
                        <a:t>( Nayrouz Feast )</a:t>
                      </a:r>
                      <a:endParaRPr kumimoji="0" lang="ar-EG"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الأول من شهر توت</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r>
                        <a:rPr kumimoji="0" lang="ar-EG" sz="4000" b="0" i="0" u="none" strike="noStrike" cap="none" normalizeH="0" baseline="0">
                          <a:ln>
                            <a:noFill/>
                          </a:ln>
                          <a:solidFill>
                            <a:srgbClr val="FF9900"/>
                          </a:solidFill>
                          <a:effectLst/>
                          <a:latin typeface="Arial" charset="0"/>
                          <a:cs typeface="Arial" charset="0"/>
                        </a:rPr>
                        <a:t>رأس السنة القبطية ( عيد النيروز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jour du mois du </a:t>
                      </a:r>
                      <a:r>
                        <a:rPr kumimoji="0" lang="en-US" sz="4000" b="0" i="0" u="none" strike="noStrike" cap="none" normalizeH="0" baseline="0">
                          <a:ln>
                            <a:noFill/>
                          </a:ln>
                          <a:solidFill>
                            <a:srgbClr val="FF9900"/>
                          </a:solidFill>
                          <a:effectLst/>
                          <a:latin typeface="Arial" charset="0"/>
                          <a:cs typeface="Arial" charset="0"/>
                        </a:rPr>
                        <a:t>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n-CL" sz="4000" b="0" i="0" u="none" strike="noStrike" cap="none" normalizeH="0" baseline="0">
                          <a:ln>
                            <a:noFill/>
                          </a:ln>
                          <a:solidFill>
                            <a:srgbClr val="FF9900"/>
                          </a:solidFill>
                          <a:effectLst/>
                          <a:latin typeface="Arial" charset="0"/>
                          <a:cs typeface="Arial" charset="0"/>
                        </a:rPr>
                        <a:t>JOUR DE L'AN COPTE "NAYROUZ"</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40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29" name="Group 33"/>
          <p:cNvGraphicFramePr>
            <a:graphicFrameLocks noGrp="1"/>
          </p:cNvGraphicFramePr>
          <p:nvPr/>
        </p:nvGraphicFramePr>
        <p:xfrm>
          <a:off x="107950" y="115888"/>
          <a:ext cx="892810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Times New Roman" pitchFamily="18" charset="0"/>
                        </a:rPr>
                        <a:t>96:1-2</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Chantez au Seigneur un chant nouveau,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Chantez au Seigneur, 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Chantez au Seigneur, Bénissez son nom. Proclamez son salut de jour en jour,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Sing to the Lord, bless His name; Proclaim the good news of His salvation from day to day.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29" name="Rectangle 34"/>
          <p:cNvSpPr>
            <a:spLocks noGrp="1" noChangeAspect="1" noChangeArrowheads="1"/>
          </p:cNvSpPr>
          <p:nvPr>
            <p:ph type="ctrTitle"/>
          </p:nvPr>
        </p:nvSpPr>
        <p:spPr>
          <a:xfrm>
            <a:off x="36513" y="-9525"/>
            <a:ext cx="244475" cy="138113"/>
          </a:xfrm>
          <a:noFill/>
        </p:spPr>
        <p:txBody>
          <a:bodyPr wrap="none">
            <a:spAutoFit/>
          </a:bodyPr>
          <a:lstStyle/>
          <a:p>
            <a:pPr eaLnBrk="1" hangingPunct="1"/>
            <a:r>
              <a:rPr lang="en-CA" sz="300" dirty="0"/>
              <a:t>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58" name="Group 38"/>
          <p:cNvGraphicFramePr>
            <a:graphicFrameLocks noGrp="1"/>
          </p:cNvGraphicFramePr>
          <p:nvPr/>
        </p:nvGraphicFramePr>
        <p:xfrm>
          <a:off x="34925" y="44450"/>
          <a:ext cx="9074150" cy="633730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13:44 - 52</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يُشبِهُ ملكوتِ السَّمواتِ كنزاً مُخْفىً في حقلٍ، وجدهُ إنسانٌ فخبأهُ. ومِن الفرح مضى وباع كلَّ ما كان له واشترى ذلكَ الحقلَ.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21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13:44 - 52</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 Royaume des cieux est comparable à un trésor qui était caché dans un champ et qu'un homme a découvert: il le cache à nouveau et, dans sa joie, il s'en va, met en vente tout ce qu'il a, et il achète ce champ.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13: 44-52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44 Again, the kingdom of heaven is like treasure hidden in a field, which a man found and hid; and for joy over it he goes and sells all that he has and buys that field.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150" name="Rectangle 39"/>
          <p:cNvSpPr>
            <a:spLocks noGrp="1" noChangeArrowheads="1"/>
          </p:cNvSpPr>
          <p:nvPr>
            <p:ph type="ctrTitle"/>
          </p:nvPr>
        </p:nvSpPr>
        <p:spPr>
          <a:xfrm>
            <a:off x="0" y="106363"/>
            <a:ext cx="395288" cy="47625"/>
          </a:xfrm>
        </p:spPr>
        <p:txBody>
          <a:bodyPr/>
          <a:lstStyle/>
          <a:p>
            <a:pPr eaLnBrk="1" hangingPunct="1"/>
            <a:r>
              <a:rPr lang="en-CA"/>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582" name="Group 22"/>
          <p:cNvGraphicFramePr>
            <a:graphicFrameLocks noGrp="1"/>
          </p:cNvGraphicFramePr>
          <p:nvPr/>
        </p:nvGraphicFramePr>
        <p:xfrm>
          <a:off x="34925" y="115888"/>
          <a:ext cx="9074150" cy="65532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وأيضاً يُشبه ملكوت السَّموات رجُلاً تاجراً يَطلبُ الجواهر الجيدة، فلمَّا وجد جوهرةً واحدةً ثمينةً، مضى وباع كل شـيءٍ واشـتراها.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Le Royaume des cieux est encore comparable à un marchand qui cherchait des perles fines. 46 Ayant trouvé une perle de grand prix, il s'en est allé vendre tout ce qu'il avait, et il l'a achetée.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45 Again, the kingdom of heaven is like a merchant seeking beautiful pearls, 46 who, when he had found one pearl of great price, went and sold all that he had and bought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82" name="Group 38"/>
          <p:cNvGraphicFramePr>
            <a:graphicFrameLocks noGrp="1"/>
          </p:cNvGraphicFramePr>
          <p:nvPr/>
        </p:nvGraphicFramePr>
        <p:xfrm>
          <a:off x="34925" y="44450"/>
          <a:ext cx="9074150" cy="66421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وأيضاً يُشـبه ملكوت السـَّموات شبكةً أُلقيت في البحر، فجمعت من كلِّ جنسٍ. ولمَّا امتلأت جذبوها إلى الشاطئ، وجلسوا ينتقون فجمعوا الجيادَ في الأوعيةِ،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Le Royaume des cieux est encore comparable à un  filet qu'on jette en mer et qui ramène toutes sortes de poissons. Quand il est plein, on le tire sur le rivage, puis on s'assied, on ramasse dans des paniers ce qui est bon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47 Again, the kingdom of heaven is like a dragnet that was cast into the sea and gathered some of every kind, 48 which, when it was full, they drew to shore; and they sat down and gathered the good into vessels,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93" name="Group 25"/>
          <p:cNvGraphicFramePr>
            <a:graphicFrameLocks noGrp="1"/>
          </p:cNvGraphicFramePr>
          <p:nvPr/>
        </p:nvGraphicFramePr>
        <p:xfrm>
          <a:off x="34925" y="44450"/>
          <a:ext cx="9145588" cy="667137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الرديء فرموهُ خارجاً. وهكذا سيكون في نهاية هذا الدهر: تخرج الملائكة ويفرزون الأشرار من بين الأخيار، ويقذفونهم في أتون النَّار. هناك يكون البُكاء وصرير الأسنان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l'on rejette ce qui ne vaut rien. 49 Ainsi en sera-t-il à la fin du monde: les anges surviendront et sépareront les mauvais d'avec les justes, et ils les jetteront dans la fournaise de feu; là seront les pleurs et les grincements de dents."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but threw the bad away.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49 So it will be at the end of the age. The angels will come forth, separate the wicked from among the just, 50 and cast them into the furnace of fire. There will be wailing and gnashing of teeth. </a:t>
                      </a:r>
                      <a:endParaRPr kumimoji="0" lang="en-CA"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2237" name="Group 45"/>
          <p:cNvGraphicFramePr>
            <a:graphicFrameLocks noGrp="1"/>
          </p:cNvGraphicFramePr>
          <p:nvPr/>
        </p:nvGraphicFramePr>
        <p:xfrm>
          <a:off x="34925" y="115888"/>
          <a:ext cx="9001125" cy="628320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لهم يسوع: " أفهِمتم هذا كلَّه؟ " قالوا له: " نعم يا ربُّ ". قال لهم: " مِن أجل هذا كلُّ كاتبٍ مُتعلِّم في ملكوتِ السَّمواتِ يُشبِهُ رجُلاً ربَّ حقلٍ يُخرِج من كنزهِ جُدداً وعُتقاء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51 Avez-vous compris tout cela? - "Oui", lui répondirent-ils. 52 Et il leur dit: "Ainsi donc, tout scribe instruit du Royaume des cieux est comparable à un maître de maison qui tire de son trésor du neuf et du vieux.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51 Jesus said to them, Have you understood all these things? They said to Him, Yes, Lord. 52 Then He said to them, Therefore every scribe instructed concerning the kingdom of heaven is like a householder who brings out of his treasure things new and old.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12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64" name="Group 24"/>
          <p:cNvGraphicFramePr>
            <a:graphicFrameLocks noGrp="1"/>
          </p:cNvGraphicFramePr>
          <p:nvPr/>
        </p:nvGraphicFramePr>
        <p:xfrm>
          <a:off x="107950" y="44450"/>
          <a:ext cx="9072563" cy="6410326"/>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98:1</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الربَّ تسبيحاً جديداً، لأنَّ الربَّ قد صَنعَ أعمالاً عجيبةً، أَحيتْ لهُ يمينه، وذراعُهُ القدوسَ. 		 هللويا.</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Chantez au Seigneur un chant nouveau, car il a fait des merveilles. Sa droite, son bras très saint l'ont rendu vainqueur,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sing to the Lord a new song! For He has done marvelous things; His right hand and His holy arm have gained Him the victory.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294" name="Rectangle 25"/>
          <p:cNvSpPr>
            <a:spLocks noGrp="1" noChangeAspect="1" noChangeArrowheads="1"/>
          </p:cNvSpPr>
          <p:nvPr>
            <p:ph type="ctrTitle"/>
          </p:nvPr>
        </p:nvSpPr>
        <p:spPr>
          <a:xfrm>
            <a:off x="409575" y="-12700"/>
            <a:ext cx="430213" cy="244475"/>
          </a:xfrm>
          <a:noFill/>
        </p:spPr>
        <p:txBody>
          <a:bodyPr wrap="none">
            <a:spAutoFit/>
          </a:bodyPr>
          <a:lstStyle/>
          <a:p>
            <a:pPr eaLnBrk="1" hangingPunct="1"/>
            <a:r>
              <a:rPr lang="en-CA" dirty="0"/>
              <a:t>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311" name="Group 47"/>
          <p:cNvGraphicFramePr>
            <a:graphicFrameLocks noGrp="1"/>
          </p:cNvGraphicFramePr>
          <p:nvPr/>
        </p:nvGraphicFramePr>
        <p:xfrm>
          <a:off x="34925" y="44450"/>
          <a:ext cx="9074150" cy="677106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مرقس </a:t>
                      </a:r>
                      <a:r>
                        <a:rPr kumimoji="0" lang="ar-EG" sz="3600" b="0" i="0" u="sng" strike="noStrike" cap="none" normalizeH="0" baseline="0">
                          <a:ln>
                            <a:noFill/>
                          </a:ln>
                          <a:solidFill>
                            <a:srgbClr val="FF9933"/>
                          </a:solidFill>
                          <a:effectLst/>
                          <a:latin typeface="Arial" charset="0"/>
                          <a:cs typeface="Arial" charset="0"/>
                        </a:rPr>
                        <a:t>( 2 : 18</a:t>
                      </a:r>
                      <a:r>
                        <a:rPr kumimoji="0" lang="ar-SA" sz="3600" b="0" i="0" u="sng" strike="noStrike" cap="none" normalizeH="0" baseline="0">
                          <a:ln>
                            <a:noFill/>
                          </a:ln>
                          <a:solidFill>
                            <a:srgbClr val="FF9933"/>
                          </a:solidFill>
                          <a:effectLst/>
                          <a:latin typeface="Arial" charset="0"/>
                          <a:cs typeface="Arial" charset="0"/>
                        </a:rPr>
                        <a:t> ـ 22 )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تلاميذُ يوحنَّا والفرِّيسيونَ يَصومونَ، فجاءوا وقالوا له: " لماذا تلاميذُ يوحنَّا والفرِّيسيِّين يصومون، وأمَّا تلاميذُكَ فلا يصومونَ؟ " فأجابَ يسوع وقال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2 : 18-22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Les disciples de Jean et les Pharisiens étaient en train de jeûner . Ils viennent dire à Jésus: "Pourquoi, alors que les disciples de Jean et les disciples des Pharisiens jeûnent, tes disciples ne jeûnent-ils pas? 19 Jésus leur dit: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2:18-22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disciples of John and of the Pharisees were fasting. Then they came and said to Him, Why do the disciples of John and of the Pharisees fast, but Your disciples do not fast? 19 And Jesus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18" name="Rectangle 48"/>
          <p:cNvSpPr>
            <a:spLocks noGrp="1" noChangeAspect="1" noChangeArrowheads="1"/>
          </p:cNvSpPr>
          <p:nvPr>
            <p:ph type="ctrTitle"/>
          </p:nvPr>
        </p:nvSpPr>
        <p:spPr>
          <a:xfrm>
            <a:off x="446088" y="-12700"/>
            <a:ext cx="360362" cy="244475"/>
          </a:xfrm>
          <a:noFill/>
        </p:spPr>
        <p:txBody>
          <a:bodyPr wrap="none">
            <a:spAutoFit/>
          </a:bodyPr>
          <a:lstStyle/>
          <a:p>
            <a:pPr eaLnBrk="1" hangingPunct="1"/>
            <a:r>
              <a:rPr lang="en-CA" dirty="0"/>
              <a:t>1m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313" name="Group 25"/>
          <p:cNvGraphicFramePr>
            <a:graphicFrameLocks noGrp="1"/>
          </p:cNvGraphicFramePr>
          <p:nvPr/>
        </p:nvGraphicFramePr>
        <p:xfrm>
          <a:off x="107950" y="115888"/>
          <a:ext cx="9001125" cy="640873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هل يستطيعُ بنو العُرسِ أنْ يصوموا مادام العريس معهم؟ مادام العريسُ معهم لا يستطيعونَ أنْ يصوموا. وستأتي أيَّامٌ حينَ يُرفَعُ العريسُ عنهم، فحينئذٍ يصومونَ في تِلكَ الأيَّامِ.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invités à la noce peuvent-ils jeûner pendant que l'époux est avec eux? Tant qu'ils ont l'époux avec eux, il ne  peuvent pas jeûner. 20 Mais des jours viendront où l'époux leur aura été enlevé; alors ils jeûneront, ce jour-là.</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Can the friends of the bridegroom fast while the bridegroom is with them? As long as they have the bridegroom with them they cannot fast. 20 But the days will come when the bridegroom will be taken away from them, and then they will fast in those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43" name="Group 31"/>
          <p:cNvGraphicFramePr>
            <a:graphicFrameLocks noGrp="1"/>
          </p:cNvGraphicFramePr>
          <p:nvPr/>
        </p:nvGraphicFramePr>
        <p:xfrm>
          <a:off x="107950" y="115888"/>
          <a:ext cx="8928100" cy="6191250"/>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ما مِنْ أحدٌ يَخِيطُ رُقعَةً جديدةً على ثوبٍ عتيقٍ، وإلاَّ فالمِلءُ الجديدُ يأخذُ مِنْ القديم ويصيرُ الخَرْقُ أكثر رداءةٍ.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Personne ne coud une pièce d'étoffe neuve à un vieux vêtement; sinon le morceau neuf qu'on ajoute tire sur le vieux vêtement, et la déchirure est pire.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No one sews a piece of unshrunk cloth on an old garment; or else the new piece pulls away from the old, and the tear is made worse.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9386" name="Group 26"/>
          <p:cNvGraphicFramePr>
            <a:graphicFrameLocks noGrp="1"/>
          </p:cNvGraphicFramePr>
          <p:nvPr/>
        </p:nvGraphicFramePr>
        <p:xfrm>
          <a:off x="107950" y="115888"/>
          <a:ext cx="9001125"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تُصَبُّ خمرٌ جديدةٌ في زقاقٍ قديمةٍ، لئلاَّ تَشُقُّ الخمرُ الجديدةُ الزِّقاقَ، فتتلفُ الخمرُ مع الزِّقاقِ. بل تُصبُّ خمرٌ جديدةٌ في زقاقٍ جديدةٍ. </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Personne ne met de vin nouveau dans de vieilles outres; sinon, le vin fera éclater les outres, et l'on perd à la fois le vin et les outres; mais à vin nouveau, outres neuves.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no one puts new wine into old wineskins; or else the new wine bursts the wineskins, the wine is spilled, and the wineskins are ruined. But new wine must be put into new wineskins.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74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74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74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79" name="Group 47"/>
          <p:cNvGraphicFramePr>
            <a:graphicFrameLocks noGrp="1"/>
          </p:cNvGraphicFramePr>
          <p:nvPr/>
        </p:nvGraphicFramePr>
        <p:xfrm>
          <a:off x="34925" y="90488"/>
          <a:ext cx="9145588" cy="657860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 الثانية إلى أهل كورنثوس </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5 : 11 ـ 6 :1 ـ 13 )</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نحنُ عارفونَ مخافةَ الربِّ، صرنا نُقنِعُ النَّاسِ. فأمَّا الله فنحنُ ظاهرون لهُ، وأرجو أنْ نكونَ ظاهرينَ في ضَمائِركُم أيضاً.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Corinthiens 5:11 - 6:13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Connaissant donc la crainte du Seigneur, nous cherchons à convaincre les hommes et, devant Dieu, nous sommes pleinement à découvert. J'espère être aussi pleinement à découvert dans vos consciences.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Corinthians 5:11-6:13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438" name="Rectangle 48"/>
          <p:cNvSpPr>
            <a:spLocks noGrp="1" noChangeAspect="1" noChangeArrowheads="1"/>
          </p:cNvSpPr>
          <p:nvPr>
            <p:ph type="ctrTitle"/>
          </p:nvPr>
        </p:nvSpPr>
        <p:spPr>
          <a:xfrm>
            <a:off x="473075" y="-12700"/>
            <a:ext cx="323850" cy="244475"/>
          </a:xfrm>
          <a:noFill/>
        </p:spPr>
        <p:txBody>
          <a:bodyPr wrap="none">
            <a:spAutoFit/>
          </a:bodyPr>
          <a:lstStyle/>
          <a:p>
            <a:pPr eaLnBrk="1" hangingPunct="1"/>
            <a:r>
              <a:rPr lang="en-CA"/>
              <a:t>1p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8914" name="Group 18"/>
          <p:cNvGraphicFramePr>
            <a:graphicFrameLocks noGrp="1"/>
          </p:cNvGraphicFramePr>
          <p:nvPr/>
        </p:nvGraphicFramePr>
        <p:xfrm>
          <a:off x="34925" y="44450"/>
          <a:ext cx="9001125" cy="6361113"/>
        </p:xfrm>
        <a:graphic>
          <a:graphicData uri="http://schemas.openxmlformats.org/drawingml/2006/table">
            <a:tbl>
              <a:tblPr rtl="1"/>
              <a:tblGrid>
                <a:gridCol w="51117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ولسنا نمدحُ أنفُسنا عندكم بهذا، ولكننا نُعطيكم سبباً لكي تفتخروا بنا عند أولئك الذين يفتخرون بالوجهِ لا بالقلبِ.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Nous ne nous recommandons pas à nouveau auprès de vous, mais nous voulons vous fournir une occasion d'être fiers de nous afin que vous ayez de quoi répondre à ceux dont les motifs de fierté sont tout de façade et non de fond.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we do not commend ourselves again to you, but give you opportunity to boast on our behalf, that you may have an answer for those who boast in appearance and not in heart.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94" name="Group 38"/>
          <p:cNvGraphicFramePr>
            <a:graphicFrameLocks noGrp="1"/>
          </p:cNvGraphicFramePr>
          <p:nvPr/>
        </p:nvGraphicFramePr>
        <p:xfrm>
          <a:off x="34925" y="44450"/>
          <a:ext cx="9001125" cy="621823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إن كُنَّا جُهَّالاً فجهلنا لله، وإن كُنَّا عُقلاءً فعقلُنا لكم. لأنَّ حُبَّ المسيحِ يضطرنا إلى هذا الفكر. إذ نحنُ نحكمُ هذا: أنَّهُ إنْ كان واحدٌ مات لأجلِ جميع النَّاسِ،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nous avons été hors de sens, c'était pour Dieu; si nous sommes sensés, c'est pour vous. 14 L'amour du Christ nous étreint, à cette pensée qu'un seul est mort pour tous et donc que tous sont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if we are beside ourselves, it is for God; or if we are of sound mind, it is for you. 14 For the love of Christ compels us, because we judge thus: that if One died for all, then all died;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512" name="Group 32"/>
          <p:cNvGraphicFramePr>
            <a:graphicFrameLocks noGrp="1"/>
          </p:cNvGraphicFramePr>
          <p:nvPr/>
        </p:nvGraphicFramePr>
        <p:xfrm>
          <a:off x="34925" y="44450"/>
          <a:ext cx="9145588"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فالكُلُّ إذاً ماتوا. ومات هو عن الكُلِّ لكي لا يعيش الأحياءُ لأنفسهُم وحدهم، بل للذي مات عنهم وقام. إذاً نحن من الآن لا نعرف أحداً حسب الجسد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il est mort pour tous afin que les vivants ne vivent plus pour eux-mêmes, mais pour celui qui est mort et ressuscité pour eux. 16 Aussi, désormais, ne connaissons-nous plus personne à la manière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He died for all, that those who live should live no longer for themselves, but for Him who died for them and rose again. 16 Therefore, from now on, we regard no one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9935" name="Group 15"/>
          <p:cNvGraphicFramePr>
            <a:graphicFrameLocks noGrp="1"/>
          </p:cNvGraphicFramePr>
          <p:nvPr/>
        </p:nvGraphicFramePr>
        <p:xfrm>
          <a:off x="34925" y="44450"/>
          <a:ext cx="9145588" cy="561657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كنا قد عرفنا المسيح حسب الجسد، لكن الآن لا نعرفه بعد. إذاً إنْ كان أحدٌ في المسيح فهو خليقةٌ جديدةٌ. الأشياءُ العتيقةُ قد مضتْ. هوذَا الكُلُّ قد صارَ جديداً.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nous avons connu le Christ à la manière humaine, maintenant nous ne le connaissons plus ainsi. 17 Aussi, si quelqu'un est en Christ, il est une nouvelle créature. Le monde ancien est passé, voici qu'une réalité nouvelle est là</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Even though we have known Christ according to the flesh, yet now we know Him thus no longer. 17 Therefore, if anyone is in Christ, he is a new creation; old things have passed away; behold, all things have become new.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37" name="Group 33"/>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شيءٍ هو مِنْ قِبَل الله الذي صالحنا لنفسهِ بالمسيح، وأعطانا خدمةَ المُصالحةِ، لأنَّ الله كان في المسيح مُصالِحاً العالمَ لنفسهِ، غير حاسبٍ لهم آثامهم، وواضعاً فينا كلمة المُصالحةِ.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1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Tout vient de Dieu, qui nous réconcilie avec lui par le Christ et nous a confié le ministère de la réconciliation. 19 Car de toutes façons, c'était Dieu qui en Christ réconciliait le monde avec lui-même, ne mettant pas leurs fautes au compte des hommes, et mettant en nous la parole de la réconciliation.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Now all things are of God, who has reconciled us to Himself through Jesus Christ, and has given us the ministry of reconciliation, 19 that is, that God was in Christ reconciling the world to Himself, not imputing their trespasses to them, and has committed to us the word of reconciliation.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6563" name="Group 35"/>
          <p:cNvGraphicFramePr>
            <a:graphicFrameLocks noGrp="1"/>
          </p:cNvGraphicFramePr>
          <p:nvPr/>
        </p:nvGraphicFramePr>
        <p:xfrm>
          <a:off x="34925" y="44450"/>
          <a:ext cx="9145588" cy="6337301"/>
        </p:xfrm>
        <a:graphic>
          <a:graphicData uri="http://schemas.openxmlformats.org/drawingml/2006/table">
            <a:tbl>
              <a:tblPr rtl="1"/>
              <a:tblGrid>
                <a:gridCol w="5329238">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نسعَى كسُفراءَ عن المسيح، كأنَّ اللهَ يُعطي العزاء على أيدينا. نطلبُ عن المسيحِ: تصالحوا مع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C'est au nom du Christ que nous sommes en ambassade, et par nous, c'est Dieu lui-même qui, en fait, vous adresse un appel. Au nom du Christ, nous vous en supplions, laissez-vous réconcilier avec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then, we are ambassadors for Christ, as though God were pleading through us: we implore you on Christ's behalf, be reconciled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7579" name="Group 27"/>
          <p:cNvGraphicFramePr>
            <a:graphicFrameLocks noGrp="1"/>
          </p:cNvGraphicFramePr>
          <p:nvPr/>
        </p:nvGraphicFramePr>
        <p:xfrm>
          <a:off x="34925" y="44450"/>
          <a:ext cx="9074150" cy="619125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الذي لمْ يَعرفْ خطيئةً، قد صيَّرَ نفسهُ عنَّا خطيئةً، لكي نكون نحن بِرَّ اللهِ فيهِ . فإذ نحن عامِلونَ معهُ نطلبُ أنْ لا تَقبلوا نِعمةَ اللهِ بَاطِلاً.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n'avait pas connu le péché, il l'a, pour nous, identifié au péché, afin que, par lui, nous devenions justice de Dieu.1 Puisque nous sommes à l'oeuvre avec lui, nous vous exhortons à ne pas laisser sans effet la grâce reçue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He made Him who knew no sin to be sin for us, that we might become the righteousness of God in Him. 6:1 We then, as workers together with Him also plead with you not to receive the grace of God in vain.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5609" name="Group 25"/>
          <p:cNvGraphicFramePr>
            <a:graphicFrameLocks noGrp="1"/>
          </p:cNvGraphicFramePr>
          <p:nvPr/>
        </p:nvGraphicFramePr>
        <p:xfrm>
          <a:off x="34925" y="44450"/>
          <a:ext cx="9145588" cy="673004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يقول: " في وقتٍ مقبولٍ سَمِعتُكَ، وفي يوم خلاصٍ أَعَنتُكَ ". هوذَا الآن وقتٌ مَقبولٌ. هوذا الآنَ يومُ خلاصٍ. ولسنا نجعلُ عثرةً في شيءٍ لئلاَّ تُلامَ خدمتنا.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il dit: Au moment favorable, je t'exauce, et au jour du salut, je viens à ton secours. Voici maintenant le moment tout à fait favorable. Voici maintenant le jour du salut. 3 Nous ne voulons d'aucune façon scandaliser personne, pour que notre ministère soit sans reproche.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He says: In an acceptable time I have heard you, And in the day of salvation I have helped you. Behold, now is the accepted time; behold, now is the day of salvation. 3 We give no offense in anything, that our ministry may not be blamed.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6629" name="Group 21"/>
          <p:cNvGraphicFramePr>
            <a:graphicFrameLocks noGrp="1"/>
          </p:cNvGraphicFramePr>
          <p:nvPr/>
        </p:nvGraphicFramePr>
        <p:xfrm>
          <a:off x="34925" y="44450"/>
          <a:ext cx="9145588" cy="648017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في كُلِّ شيءٍ نُقيمُ أنفُسنا كخُدَّام اللهِ، في صَبرٍ كثيرٍ، في شدائدَ، في ضَروراتٍ، في ضيقاتٍ، في ضرَباتٍ، في سُجونٍ، في اضطرباتٍ، في أتعابٍ، في أسهارٍ، في أصوامٍ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Au contraire, nous nous recommandons nous-mêmes en tout comme ministres de Dieu par une grande persévérance dans les détresses, les contraintes, les angoisses, les coups, les prisons, les émeutes, les fatigues, les veilles, les jeûnes,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in all things we commend ourselves as ministers of God: in much patience, in tribulations, in needs, in distresses, 5 in stripes, in imprisonments, in tumults, in labors, in sleeplessness, in fastings;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7653" name="Group 21"/>
          <p:cNvGraphicFramePr>
            <a:graphicFrameLocks noGrp="1"/>
          </p:cNvGraphicFramePr>
          <p:nvPr/>
        </p:nvGraphicFramePr>
        <p:xfrm>
          <a:off x="34925" y="44450"/>
          <a:ext cx="9145588" cy="679640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طهارةٍ، في علمٍ، في أناةٍ، في صلاحٍ، في الرُّوح القُدُسِ، في مَحبَّةٍ بلا رياءٍ، في كلام الحَقِّ، في قُوَّةِ اللهِ بسلاح البِرِّ لليمينِ ولليسارِ. بمجدٍ وهوانٍ، بصيتٍ رديءٍ وصيتٍ حسنٍ. كمُضِلِّينَ ونحن صادِقونَ،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par la pureté, la science, la patience, la bonté, par l'Esprit Saint, l'amour sans feinte, 7 la parole de vérité, la puissance de Dieu, par les armes offensives et défensives de la justice, dans la gloire et le mépris, dans la mauvaise et la bonne réputation; tenus pour imposteurs et pourtant véridiques,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by purity, by knowledge, by longsuffering, by kindness, by the Holy Spirit, by sincere love, 7 by the word of truth, by the power of God, by the armor of righteousness on the right hand and on the left, 8 by honor and dishonor, by evil report and good report; as deceivers, and yet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8681" name="Group 25"/>
          <p:cNvGraphicFramePr>
            <a:graphicFrameLocks noGrp="1"/>
          </p:cNvGraphicFramePr>
          <p:nvPr/>
        </p:nvGraphicFramePr>
        <p:xfrm>
          <a:off x="34925" y="44450"/>
          <a:ext cx="9145588" cy="611981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كمَجهولينَ ونحن مَعرُوفونَ، كمائتين وها نحن نحيا، كمؤدَّبِينَ ونحن غيرُ مَقتولينَ، كحزَانَى ونحن دائِماً فرِحونَ، كفُقراءَ ونحن نُغْنِي كثيرينَ، كأن لا شيء لنا ونحن نَملِك كُلَّ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inconnus et pourtant bien connus,  moribonds et pourtant nous vivons, châtiés sans être exécutés, 10 attristés mais toujours joyeux, pauvres, et faisant bien des riches, n'ayant rien, nous qui pourtant possédons tout!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unknown, and yet well known; as dying, and behold we live; as chastened, and yet not killed; 10 as sorrowful, yet always rejoicing; as poor, yet making many rich; as having nothing, and yet possessing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9706" name="Group 26"/>
          <p:cNvGraphicFramePr>
            <a:graphicFrameLocks noGrp="1"/>
          </p:cNvGraphicFramePr>
          <p:nvPr/>
        </p:nvGraphicFramePr>
        <p:xfrm>
          <a:off x="34925" y="44450"/>
          <a:ext cx="9145588" cy="6455029"/>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فَمُنَا مفتوحٌ إليكُم أيُّها الكورِنثيُّونَ. وقلبُنَا مُتَّسِعٌ. لستُم مُتضيِّقينَ فينَا، بل مُتضيِّقينَ في أحشائِكُم. فجزاءً لذلِكَ أقولُ كما لأولادي: كونوا أنتُم أيضاً مُتَّسِعِينَ!.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nous sommes librement adressés à vous. Corinthiens, notre coeur s'est grand ouvert. 12 Vous n'êtes pas à l'étroit chez nous. C'est en vous-mêmes que vous êtes à l'étroit. Payez-nous de retour; je vous parle comme à mes enfants, ouvrez tout grand votre coeur, vous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O Corinthians! We have spoken openly to you, our heart is wide open. 12 You are not restricted by us, but you are restricted by your own affections. 13 Now in return for the same (I speak as to children), you also be open.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4" name="Action Button: Custom 3">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327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327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86" name="Group 38"/>
          <p:cNvGraphicFramePr>
            <a:graphicFrameLocks noGrp="1"/>
          </p:cNvGraphicFramePr>
          <p:nvPr/>
        </p:nvGraphicFramePr>
        <p:xfrm>
          <a:off x="34925" y="44450"/>
          <a:ext cx="9074150" cy="644963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يوحنا الرسول الأولى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2 : 7 ـ 17 )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لستُ أكتبُ إليكُم وصيَّةً جديدةً، بل وصيَّةً قديمةً كانت عِندكُم مِنَ البَدءِ. الوصيَّةُ العتيقةُ هيَ الكلمة التي سمِعتُمُوهَا.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Jean 2 : 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ce n'est pas un commandement nouveau que je vous écris, mais un commandement ancien, que vous avez depuis le commencement; ce commandement ancien, c'est la parole que vous avez entendue.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John 2:7-17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Brethren, I write no new commandment to you, but an old commandment which you have had from the beginning. The old commandment is the word which you heard from the beginning.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98" name="Rectangle 39"/>
          <p:cNvSpPr>
            <a:spLocks noGrp="1" noChangeAspect="1" noChangeArrowheads="1"/>
          </p:cNvSpPr>
          <p:nvPr>
            <p:ph type="ctrTitle"/>
          </p:nvPr>
        </p:nvSpPr>
        <p:spPr>
          <a:xfrm>
            <a:off x="468313" y="-12700"/>
            <a:ext cx="317500" cy="244475"/>
          </a:xfrm>
          <a:noFill/>
        </p:spPr>
        <p:txBody>
          <a:bodyPr wrap="none">
            <a:spAutoFit/>
          </a:bodyPr>
          <a:lstStyle/>
          <a:p>
            <a:pPr eaLnBrk="1" hangingPunct="1"/>
            <a:r>
              <a:rPr lang="en-CA"/>
              <a:t>1c</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703" name="Group 31"/>
          <p:cNvGraphicFramePr>
            <a:graphicFrameLocks noGrp="1"/>
          </p:cNvGraphicFramePr>
          <p:nvPr/>
        </p:nvGraphicFramePr>
        <p:xfrm>
          <a:off x="34925" y="115888"/>
          <a:ext cx="9001125" cy="633984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أيضاً وصيَّةً جديدةً أَكتُبُ إليكمْ، ما هو حقٌّ فيه وفيكُم، أنَّ الظُّلمةَ قد جازتْ، والنُّور الحقيقيَّ الآن يُضيءُ. مَنْ يقول أنَّهُ في النُّور وهو يُبغضُ أخاهُ، فهو إلى الآن في الظُّلمةِ.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Néanmoins, c'est un commandement nouveau que je vous écris - cela est vrai en lui et en vous - puisque les ténèbres passent et que déjà luit la lumière véritable.9 Celui qui prétend être dans la lumière, tout en haïssant son frère, est toujours dans les 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Again, a new commandment I write to you, which thing is true in Him and in you, because the darkness is passing away, and the true light is already shining. 9 He who says he is in the light, and hates his brother, is in darkness until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722" name="Group 26"/>
          <p:cNvGraphicFramePr>
            <a:graphicFrameLocks noGrp="1"/>
          </p:cNvGraphicFramePr>
          <p:nvPr/>
        </p:nvGraphicFramePr>
        <p:xfrm>
          <a:off x="34925" y="115888"/>
          <a:ext cx="9001125" cy="66976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يُحِبُّ أخاهُ يَثبتُ في النُّورِ وليس فيه عثرةٌ. وأمَّا مَنْ يُبغضُ أخاهُ فهو في الظَّلامِ، وفي الظَّلامِ يَسلكُ، ولا يَعلَمُ أين يَمضي، لأنَّ الظُّلمةَ قد طمستْ عَينَيهِ.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Qui aime son frère demeure dans la lumière, et il n'y a rien en lui pour le faire trébucher.11 Mais qui hait son frère se trouve dans les ténèbres; il marche dans les ténèbres, et il ne sait pas où il va, parce que les ténèbres ont aveuglé ses yeux.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who loves his brother abides in the light, and there is no cause for stumbling in him. 11 But he who hates his brother is in darkness and walks in darkness, and does not know where he is going, because the darkness has blinded his eyes.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4749" name="Group 29"/>
          <p:cNvGraphicFramePr>
            <a:graphicFrameLocks noGrp="1"/>
          </p:cNvGraphicFramePr>
          <p:nvPr/>
        </p:nvGraphicFramePr>
        <p:xfrm>
          <a:off x="34925" y="115888"/>
          <a:ext cx="9074150" cy="651414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أكتبُ إليكُم أيُّها الأبناء لأنَّهُ قد غُفِرتْ لكُمُ خطاياكُمْ مِنْ أجلِ اسمهِ. أكتُبُ إليكُمُ أيُّها الآباءُ لأنَّكُمْ قد عَرَفتُمُ الكائن منذُ البدءِ. أكتُبُ إليكُمْ أيُّها الشُّبانُ لأنَّكُمْ قد غَلبتُمُ الشِّرِّيرَ.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vous l'écris, mes petits enfants: Vos péchés vous sont pardonnés à cause de son nom à lui, Jésus. 13 Je vous l'écris, pères: Vous connaissez celui qui est dès le commencement. Je vous l'écris, jeunes gens: Vous êtes vainqueurs du Mauvais.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I write to you, little children, Because your sins are forgiven you for His name's sake. 13 I write to you, fathers, Because you have known Him who is from the beginning. I write to you, young men, Because you have overcome the wicked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775" name="Group 31"/>
          <p:cNvGraphicFramePr>
            <a:graphicFrameLocks noGrp="1"/>
          </p:cNvGraphicFramePr>
          <p:nvPr/>
        </p:nvGraphicFramePr>
        <p:xfrm>
          <a:off x="34925" y="115888"/>
          <a:ext cx="9001125"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أيُّها الأولادُ لأنَّكُمْ قد عَرَفتُمُ الآبَ. كَتبتُ إليكُم أيُّها الآباءُ لأنَّكُمْ قد عرَفتم الكائن مِنَ البدءِ. كَتبتُ إليكُم أيُّها الأحداثُ لأنَّكُمْ أقوياءُ، وكلِمةُ اللهِ ثابتةٌ فيكُمْ، وقد غَلبتُمُ الشِّرِّيرَ.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vous l'ai donc écrit, mes petits enfants: Vous connaissez le Père. 14 Je vous l'ai écrit, pères: Vous connaissez celui qui est dès le commencement. Je vous l'ai écrit, jeunes gens: Vous êtes forts, et la parole de Dieu demeure en vous, et vous êtes vainqueurs du Mauvais.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write to you, little children, Because you have known the Father. 14 I have written to you, fathers, Because you have known Him who is from the beginning. I have written to you, young men, Because you are strong, and the word of God abides in you, And you have overcome the wicked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6801" name="Group 33"/>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تحبُّوا العالمَ ولا الأشياءَ التي في العالمِ. إذ أحَبَّ أحدٌ العالمَ فليس فيه مَحبَّةُ الآبِ. لأنَّ كُلَّ ما في العالمِ: شهوةَ الجسدِ، وشهوةَ العُيونِ، وتَعظُّمَ المعيشةِ، فهذه ليست من الآبِ بل مِنْ العالمِ.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N'aimez pas le monde ni ce qui est dans le monde. Si quelqu'un aime le monde, l'amour du Père n'est pas en lui, puisque tout ce qui est dans le monde - la convoitise de la chair, la convoitise des yeux, et la confiance orgueilleuse dans les biens -, ne provient pas du Père, mais provient du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Do not love the world or the things in the world. If anyone loves the world, the love of the Father is not in him. 16 For all that is in the world--the lust of the flesh, the lust of the eyes, and the pride of life--is not of the Father but is of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0720" name="Group 16"/>
          <p:cNvGraphicFramePr>
            <a:graphicFrameLocks noGrp="1"/>
          </p:cNvGraphicFramePr>
          <p:nvPr/>
        </p:nvGraphicFramePr>
        <p:xfrm>
          <a:off x="34925" y="115888"/>
          <a:ext cx="9074150" cy="55467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والعالمُ يزولُ وشهوتُهُ، أمَّا الذي يَصنعُ مشيئةَ اللهِ فإنَّهُ يبقَى إلى الأبدِ.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Or le monde passe, lui et sa convoitise; mais celui qui fait la volonté de Dieu demeure à jamais.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the world is passing away, and the lust of it; but he who does the will of God abides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41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419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419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904" name="Group 40"/>
          <p:cNvGraphicFramePr>
            <a:graphicFrameLocks noGrp="1"/>
          </p:cNvGraphicFramePr>
          <p:nvPr/>
        </p:nvGraphicFramePr>
        <p:xfrm>
          <a:off x="71438" y="115888"/>
          <a:ext cx="8964612" cy="6637338"/>
        </p:xfrm>
        <a:graphic>
          <a:graphicData uri="http://schemas.openxmlformats.org/drawingml/2006/table">
            <a:tbl>
              <a:tblPr rtl="1"/>
              <a:tblGrid>
                <a:gridCol w="4032250">
                  <a:extLst>
                    <a:ext uri="{9D8B030D-6E8A-4147-A177-3AD203B41FA5}">
                      <a16:colId xmlns:a16="http://schemas.microsoft.com/office/drawing/2014/main" val="20000"/>
                    </a:ext>
                  </a:extLst>
                </a:gridCol>
                <a:gridCol w="4932362">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17:16-34</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فكان في أثينا ينتظرهما فاحتدَّتْ روحهُ فيهِ، إذ رأى المدينةَ كثيرةَ عبادةِ الأصنامِ. فكان يُكلِّمُ في المجمع اليهودَ والمُتعبِّدينَ،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17:16-34</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Tandis que Paul les attendait à Athènes, il avait l'âme bouleversée de voir cette ville pleine d'idoles. 17 il adressait donc la parole, dans la synagogue, aux Juifs et aux adorateurs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17:16-34</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while Paul waited for them at Athens, his spirit was provoked within him when he saw that the city was given over to idols. 17 Therefore he reasoned in the synagogue with the Jews and with the Gentile worshipers,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014" name="Rectangle 41"/>
          <p:cNvSpPr>
            <a:spLocks noGrp="1" noChangeAspect="1" noChangeArrowheads="1"/>
          </p:cNvSpPr>
          <p:nvPr>
            <p:ph type="ctrTitle"/>
          </p:nvPr>
        </p:nvSpPr>
        <p:spPr>
          <a:xfrm>
            <a:off x="473075" y="-12700"/>
            <a:ext cx="323850" cy="244475"/>
          </a:xfrm>
          <a:noFill/>
        </p:spPr>
        <p:txBody>
          <a:bodyPr wrap="none">
            <a:spAutoFit/>
          </a:bodyPr>
          <a:lstStyle/>
          <a:p>
            <a:pPr eaLnBrk="1" hangingPunct="1"/>
            <a:r>
              <a:rPr lang="en-CA"/>
              <a:t>1a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916" name="Group 28"/>
          <p:cNvGraphicFramePr>
            <a:graphicFrameLocks noGrp="1"/>
          </p:cNvGraphicFramePr>
          <p:nvPr/>
        </p:nvGraphicFramePr>
        <p:xfrm>
          <a:off x="34925" y="44450"/>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الذين يجتمعون كُلَّ يومٍ في السُّوقِ. وقومٌ مِنْ تعليم أبيقوريوس، ومِنْ شيعة الفلاسفة الرِّواقيِّينَ، كانوا يجادلونهُ وقومٌ آخرون كانوا يقولونَ: " ماذا يُريد هذا المهذارُ أن يقولَ؟ " وآخرون كانوا يقولونَ: " بأنَّهُ مُبشِّرٌ بشياطين غريبةٍ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chaque jour, sur la place publique, à tout venant.18 Il y avait même des philosophes épicuriens et stoïciens qui s'entretenaient avec lui. Certains disaient: "Que veut donc dire cette jacasse?" Et d'autres: "Ce doit être un prédicateur de divinités étrangères."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in the marketplace daily with those who happened to be there. 18 Then certain Epicurean and Stoic philosophers encountered him. And some said, What does this babbler want to say? Others said, He seems to be a proclaimer of foreign gods,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2951" name="Group 39"/>
          <p:cNvGraphicFramePr>
            <a:graphicFrameLocks noGrp="1"/>
          </p:cNvGraphicFramePr>
          <p:nvPr/>
        </p:nvGraphicFramePr>
        <p:xfrm>
          <a:off x="34925" y="44450"/>
          <a:ext cx="9074150" cy="69311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كان يُبَشِّرُهم بيسوعَ وقيامتهِ. فأخذوه وأدخلوه إلى أريوس باغوس، قائلين: " هل يُمكننا أن نَعلَمَ ما هو هذا التَّعلِيمُ الجديدُ الذي تتكلَّمُ به. لأنَّك تجلِبُ كلاماً غريباً يدخل في مسامِعنا، فنُريدُ أن نَعلَمَ ما هو هذا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260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Paul annonçait en effet Jésus et la Résurrection. 19 Ils mirent donc la main sur lui pour le conduire devant l'Aréopage. "Pourrions-nous savoir, disaient-ils, quelle est cette nouvelle doctrine que tu exposes?20 En effet, tu nous rebats les oreilles de propos étranges et nous voudrions bien savoir ce qu'ils veulent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preached to them Jesus and the resurrection. 19 And they took him and brought him to the Areopagus, saying, May we know what this new doctrine is of which you speak? 20 For you are bringing some strange things to our ears. Therefore we want to know what these things mean.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3967" name="Group 31"/>
          <p:cNvGraphicFramePr>
            <a:graphicFrameLocks noGrp="1"/>
          </p:cNvGraphicFramePr>
          <p:nvPr/>
        </p:nvGraphicFramePr>
        <p:xfrm>
          <a:off x="34925" y="44450"/>
          <a:ext cx="9145588"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فأمَّا الأثينيون كلهم والغُرباء المُستوطنونَ، فلا يتفرَّغونَ لشيءٍ آخر، إلاَّ لأن يَتكلَّموا أو يسمعوا شيئاً جديداً. فوقف بولس في وسط أريوس باغوس وقال: " أيُّها الرِّجالُ الأثينيون، أراكُم في كُلِّ شيءٍ أنَّكُم متفاضلون في عبادةِ الشياطينِ،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Il faut dire que tous les habitants d'Athènes et tous les étrangers en résidence passaient le meilleur de leur temps à raconter ou à écouter les dernières nouveautés. 22 Debout au milieu de l'Aréopage, Paul prit la parole: "Athéniens, je vous considère à tous égards comme des hommes presque trop religieux.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all the Athenians and the foreigners who were there spent their time in nothing else but either to tell or to hear some new thing. 22 Then Paul stood in the midst of the Areopagus and said, Men of Athens, I perceive that in all things you are very religious;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5003" name="Group 43"/>
          <p:cNvGraphicFramePr>
            <a:graphicFrameLocks noGrp="1"/>
          </p:cNvGraphicFramePr>
          <p:nvPr/>
        </p:nvGraphicFramePr>
        <p:xfrm>
          <a:off x="34925" y="115888"/>
          <a:ext cx="9074150" cy="67665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لأنَّنِي بينما كُنتُ مُجتازاً لأنظر إلى معبوداتِكُم، وجدتُ أيضاً مذبحاً مكتوباً عليه: " للإله المجهول ". فالذي تَعبُدُونَهُ وأنتم لا تعرِفُونَهُ، هذا أنا أُبشِّركُم به. الإلهُ الذي خلَقَ العالمَ وكُلَّ ما فيهِ،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Quand je parcours vos rues, mon regard se porte en effet sur vos monuments sacrés et j'ai découvert entre autres un autel qui portait cette inscription: "Au dieu inconnu". Ce que vous vénérez ainsi sans le connaître, c'est ce que je viens, moi, vous annoncer. 24 Le Dieu qui a créé l'univers et tout ce qui s'y trouve,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for as I was passing through and considering the objects of your worship, I even found an altar with this inscription: TO THE UNKNOWN GOD. Therefore, the One whom you worship without knowing, Him I proclaim to you: 24 God, who made the world and everything in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6027" name="Group 43"/>
          <p:cNvGraphicFramePr>
            <a:graphicFrameLocks noGrp="1"/>
          </p:cNvGraphicFramePr>
          <p:nvPr/>
        </p:nvGraphicFramePr>
        <p:xfrm>
          <a:off x="34925" y="115888"/>
          <a:ext cx="9074150" cy="569118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ربُّ السَّماءِ والأرضِ، لا يَسكُنُ في هياكلَ مَصنوعةٍ بالأيَادي، ولا يُخدَمُ بأيادي النَّاسِ وهو غير مُحتاجٌ إلى شيءٍ،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lui qui est le Seigneur du ciel et de la terre, n'habite pas des temples construits par la main des hommes 25 et son service non plus ne demande pas de mains humaines, comme s'il avait besoin de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since He is Lord of heaven and earth, does not dwell in temples made with hands. 25 Nor is He worshiped with men's hands, as though He needed anything,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0964" name="Group 20"/>
          <p:cNvGraphicFramePr>
            <a:graphicFrameLocks noGrp="1"/>
          </p:cNvGraphicFramePr>
          <p:nvPr/>
        </p:nvGraphicFramePr>
        <p:xfrm>
          <a:off x="34925" y="115888"/>
          <a:ext cx="9074150" cy="580421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هو يُعطي الجميعَ حياةً ونفساً وكُلَّ شيءٍ. وخلق كُلَّ أُممِ البشر مِنْ واحدٍ ليسكنوا على كُلِّ وجه الأرضِ، وحدَّ أزمنةً مُرتبةً مُنذُ البدءِ، وحدودَ مساكنِهِم،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lui qui donne à tous la vie et le souffle, et tout le reste. 26 A partir d'un seul homme il a créé tous les peuples pour habiter toute la surface de la terre, il a défini des temps fixes et tracé les limites de l'habitat des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since He gives to all life, breath, and all things. 26 And He has made from one blood every nation of men to dwell on all the face of the earth, and has determined their preappointed times and the boundaries of their dwellings,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1765" name="Group 37"/>
          <p:cNvGraphicFramePr>
            <a:graphicFrameLocks noGrp="1"/>
          </p:cNvGraphicFramePr>
          <p:nvPr/>
        </p:nvGraphicFramePr>
        <p:xfrm>
          <a:off x="34925" y="115888"/>
          <a:ext cx="9001125"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يطلبوا الله لعلَّهُم يَلتمسوه فيجدونهُ، مع أنَّهُ غير بعيدٍ عن كُلِّ واحدٍ مِنَا. لأنَّنا بهِ نحيا ونتحرَّكُ ونُوجَدُ. كما قال بعضُ الشُّعراء عندكم أيضاً: إنَّنا نحنُ جنسهُ.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c'était pour qu'ils cherchent Dieu; peut-être pourraient-ils le découvrir en tâtonnant, lui qui, en réalité, n'est pas loin de chacun de nous. 28 Car c'est en lui que nous avons la vie, le mouvement et l'être, comme l'ont dit certains de vos poètes: "Car nous sommes de sa race".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so that they should seek the Lord, in the hope that they might grope for Him and find Him, though He is not far from each one of us; 28 for in Him we live and move and have our being, as also some of your own poets have said, `For we are also His offspring.'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2783" name="Group 31"/>
          <p:cNvGraphicFramePr>
            <a:graphicFrameLocks noGrp="1"/>
          </p:cNvGraphicFramePr>
          <p:nvPr/>
        </p:nvGraphicFramePr>
        <p:xfrm>
          <a:off x="34925" y="44450"/>
          <a:ext cx="9145588" cy="591312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نحنُ جنسُ اللهِ، لا ينبغي لنا أنْ نَظُنَّ بأنَّ الذهبَ أو الفضةَ أو الحجارةَ المنقوشةَ أو صنعةً أو اختراعَ إنسانٍ يكونُ شبيهاً باللاهوتِ. لأنَّ أزمنة الجهالةِ قد أزالها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Alors, puisque nous sommes la race de Dieu, nous ne devons pas penser que la divinité ressemble à de l'or, de l'argent, ou du marbre, sculpture de l'art et de l'imagination de l'homme. Et voici que Dieu, sans tenir compte de ces temps d'ignorance,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Therefore, since we are the offspring of God, we ought not to think that the Divine Nature is like gold or silver or stone, something shaped by art and man's devising. 30 Truly, these times of ignorance God overlooked,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3810" name="Group 34"/>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فهو يُنذِرُ النَّاسَ لكي يتوبَ كُلُّ واحدٍ في كُلِّ مكانٍ. كما أنَّهُ أقام يوماً فيه يَدينُ كُلَّ المسكونةِ بالعدلِ، على يدِ الإنسانِ الذي عَيَّنهُ،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annonce maintenant aux hommes que tous et partout ont à se convertir.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 a en effet fixé un jour où il doit juger le monde avec justice par l'homme qu'il a désigné,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now commands all men everywhere to repent, 31 because He has appointed a day on which He will judge the world in righteousness by the Man whom He has ordained.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1985" name="Group 17"/>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وأعطى الإيمانَ لكُلِّ أحدٍ إذ أقامهُ مِنْ بين الأمواتِ ". فلمَّا سَمِعوا قيامة الأمواتِ كان قوم منهم يستهزئون،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il en a donné la garantie à tous en le ressuscitant d'entre les morts. 32 Au mot de "résurrection des morts", les uns se moquaient,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has given assurance of this to all by raising Him from the dead. 32 And when they heard of the resurrection of the dead, some mocked,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4819" name="Group 19"/>
          <p:cNvGraphicFramePr>
            <a:graphicFrameLocks noGrp="1"/>
          </p:cNvGraphicFramePr>
          <p:nvPr/>
        </p:nvGraphicFramePr>
        <p:xfrm>
          <a:off x="34925" y="44450"/>
          <a:ext cx="9145588" cy="65855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والبعضُ يقولون:  " سَنَسمَعُ مِنكَ عن هذا أيضاً! ". وهكذا خرجَ بولسُ مِنْ وَسَطِهِم. والتصق به أُناسٌ آمنوا به، هؤلاء الذين كان مِنهُم دِيُونِسِيوسُ الأرِيوبَاغِيُّ، وامرأةٌ اسمُهَا دَامَاريسُ وآخرون معهما.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d'autres déclarèrent: "Nous t'entendrons là-dessus une autre fois." 33 C'est ainsi que Paul les quitta. 34 Certains pourtant s'étaient attachés à lui et étaient devenus croyants: parmi eux il y avait Denys l'Aréopagiste, une femme nommée Damaris, et d'autres encore.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while others said, We will hear you again on this matter. 33 So Paul departed from among them. 34 However, some men joined him and believed, among them Dionysius the Areopagite, a woman named Damaris, and others with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0114" name="Group 34"/>
          <p:cNvGraphicFramePr>
            <a:graphicFrameLocks noGrp="1"/>
          </p:cNvGraphicFramePr>
          <p:nvPr/>
        </p:nvGraphicFramePr>
        <p:xfrm>
          <a:off x="34925" y="44450"/>
          <a:ext cx="9074150" cy="6254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65:11, 81:1</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تُبارِكْ إكليلَ السنةِ بصلاحِكَ. وبقاعُكَ تمتليءُ مِن الدَّسَمِ. ابتهجوا باللهِ مُعينُنا. هلِّلوا لإلهِ يعقوبَ.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65:11, 81:1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Tu couronnes tes bienfaits de l'année, et sur ton passage la fertilité ruisselle.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Exaltez Dieu notre secours, chantez au Dieu de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65:11, 81:1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You crown the year with Your goodness, And Your paths drip with abundance.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Sing aloud to God our strength; Make a joyful shout to the God of Jacob.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374" name="Rectangle 35"/>
          <p:cNvSpPr>
            <a:spLocks noGrp="1" noChangeAspect="1" noChangeArrowheads="1"/>
          </p:cNvSpPr>
          <p:nvPr>
            <p:ph type="ctrTitle"/>
          </p:nvPr>
        </p:nvSpPr>
        <p:spPr>
          <a:xfrm>
            <a:off x="430213" y="-12700"/>
            <a:ext cx="393700" cy="244475"/>
          </a:xfrm>
          <a:noFill/>
        </p:spPr>
        <p:txBody>
          <a:bodyPr wrap="none">
            <a:spAutoFit/>
          </a:bodyPr>
          <a:lstStyle/>
          <a:p>
            <a:pPr eaLnBrk="1" hangingPunct="1"/>
            <a:r>
              <a:rPr lang="en-CA" dirty="0"/>
              <a:t>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1149" name="Group 45"/>
          <p:cNvGraphicFramePr>
            <a:graphicFrameLocks noGrp="1"/>
          </p:cNvGraphicFramePr>
          <p:nvPr/>
        </p:nvGraphicFramePr>
        <p:xfrm>
          <a:off x="34925" y="44450"/>
          <a:ext cx="9145588" cy="673608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( 4 : 14 – 30 )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رجع يسوعُ إلى الجليل بقوَّةِ الرُّوح، وذاعَ الخبرُ عنهُ في تلك الكورةِ. وكان هو يُعَلِّمُ في مجامعهم مُمَجَّداً مِن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فأتى إلى النَّاصرةِ، الموضع الذي رُبِّيَ فيهِ.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4 : 14 – 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Alors Jésus, avec la puissance de l'Esprit, revint en Galilée, et sa renommée se répandit dans toute la région. 15 Il enseignait dans leurs synagogues et tous disaient sa gloire. 16 Il vint à Nazareth où il avait été élevé.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4:14-30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Then Jesus returned in the power of the Spirit to Galilee, and news of Him went out through all the surrounding region. 15 And He taught in their synagogues, being glorified by all. 16 So He came to Nazareth, where He had been brought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398" name="Rectangle 46"/>
          <p:cNvSpPr>
            <a:spLocks noGrp="1" noChangeAspect="1" noChangeArrowheads="1"/>
          </p:cNvSpPr>
          <p:nvPr>
            <p:ph type="ctrTitle"/>
          </p:nvPr>
        </p:nvSpPr>
        <p:spPr>
          <a:xfrm>
            <a:off x="473075" y="-12700"/>
            <a:ext cx="323850" cy="244475"/>
          </a:xfrm>
          <a:noFill/>
        </p:spPr>
        <p:txBody>
          <a:bodyPr wrap="none">
            <a:spAutoFit/>
          </a:bodyPr>
          <a:lstStyle/>
          <a:p>
            <a:pPr eaLnBrk="1" hangingPunct="1"/>
            <a:r>
              <a:rPr lang="en-CA" dirty="0"/>
              <a:t>1g</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67" name="Group 39"/>
          <p:cNvGraphicFramePr>
            <a:graphicFrameLocks noGrp="1"/>
          </p:cNvGraphicFramePr>
          <p:nvPr/>
        </p:nvGraphicFramePr>
        <p:xfrm>
          <a:off x="34925" y="115888"/>
          <a:ext cx="9001125" cy="5516245"/>
        </p:xfrm>
        <a:graphic>
          <a:graphicData uri="http://schemas.openxmlformats.org/drawingml/2006/table">
            <a:tbl>
              <a:tblPr rtl="1"/>
              <a:tblGrid>
                <a:gridCol w="41036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ودخل إلى المَجمعِ في يوم السَّبتِ كعادتهِ وقام ليقرأَ، فَدُفِعَ إليهِ سِفرُ إشعياء النَّبِيِّ. فَلَمَّ فتحَ السِّفرَ وجدَ الموضِعَ الذي كان مكتوباً فيه: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entra suivant la coutume le jour du sabbat dans la synagogue, et il se leva pour faire la lecture. 17 On lui donna le livre du prophète Esaïe, et en le déroulant il trouva le passage où il était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as His custom was, He went into the synagogue on the Sabbath day, and stood up to read. 17 And He was handed the book of the prophet Isaiah. And when He had opened the book, He found the place where it was written: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82" name="Group 30"/>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إنَّ روحَ الربِّ حالٌ عليَّ، مِن أجل هذا قد مَسَحَنِي وأرسلَنِي لأُبَشِّرَ المَساكينَ، ولأُنَادي بالغفرانِ للمسبيين، وبالنَّظر للعُميانِ، ولأُرسِلَ إلى المَأسُورينَ بالإطلاقِ،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L'Esprit du Seigneur est sur moi parce qu'il m'a conféré l'onction pour annoncer la Bonne Nouvelle aux pauvres. Il m'a envoyé proclamer aux captifs la libération et aux aveugles le retour à la vue, renvoyer les opprimés en liberté,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Spirit of the Lord is upon Me, Because He has anointed Me To preach the gospel to the poor; He has sent Me to heal the brokenhearted, To proclaim liberty to the captives And recovery of sight to the blind, To set at liberty those who are oppressed;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4213" name="Group 37"/>
          <p:cNvGraphicFramePr>
            <a:graphicFrameLocks noGrp="1"/>
          </p:cNvGraphicFramePr>
          <p:nvPr/>
        </p:nvGraphicFramePr>
        <p:xfrm>
          <a:off x="0" y="44450"/>
          <a:ext cx="9109075"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4668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ولأُبَشِّرَ بسنةَ الرَّبِّ المَقبُولةِ ". ثم طَوى السِّفرَ وأعطاهُ للخادم وجلسَ. وكُلُّ مَن كان في المجمع كانت عُيُونُهُم شاخصةً إليهِ. فبدأ يَقولُ لهُم: " إنَّهُ اليومَ قد تَمَّ هذا المكتوبُ في مَسامِعِكُمْ ". وكانوا يشهدونَ له جميعاً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proclamer une année d'accueil par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roula le livre, le rendit au servant et s'assit; tous dans la synagogue avaient les yeux fixés sur lui. 21  Alors il commença à leur dire: "Aujourd'hui, cette écriture est accomplie pour vous qui l'entendez." 22 Tous lui rendaient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To proclaim the acceptable year of the Lord. 20 Then He closed the book, and gave it back to the attendant and sat down. And the eyes of all who were in the synagogue were fixed on Him. 21 And He began to say to them, Today this Scripture is fulfilled in your hearing. 22 So all bore witness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5856" name="Group 32"/>
          <p:cNvGraphicFramePr>
            <a:graphicFrameLocks noGrp="1"/>
          </p:cNvGraphicFramePr>
          <p:nvPr/>
        </p:nvGraphicFramePr>
        <p:xfrm>
          <a:off x="107950" y="44450"/>
          <a:ext cx="9001125"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يَتعَجَّبونَ مِن أقوال النِّعمةِ التي كانت تخرجُ مِن فيهِ، وكانوا يقولونَ: " أليسَ هذا هو ابن يوسفَ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s'étonnaient du message de la grâce qui sortait de sa bouche, et ils disaient: "N'est-ce pas là le fils de Joseph?"</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marveled at the gracious words which proceeded out of His mouth. And they said, Is this not Joseph's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3020" name="Group 28"/>
          <p:cNvGraphicFramePr>
            <a:graphicFrameLocks noGrp="1"/>
          </p:cNvGraphicFramePr>
          <p:nvPr/>
        </p:nvGraphicFramePr>
        <p:xfrm>
          <a:off x="107950" y="44450"/>
          <a:ext cx="9001125"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لعلَّكُم تَقُولُونَ هذا المَثَل: أيُّها الطَّبِيبُ اشفِ ذَاتَكَ وحدكَ. وكلُّ ما سمعناهُ عنهُ أنَّهُ قد صَارَ في كفر ناحومَ، افعلهُ في هذا الموضع أيضاً في مدينتِكَ،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il leur dit: "Sûrement vous allez me citer ce dicton: "Médecin, guéris-toi toi-même." Nous avons appris tout ce qui s'est passé à Capharnaüm, fais-en donc autant ici dans ta patrie."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He said to them, You will surely say this proverb to Me, `Physician, heal yourself! Whatever we have heard done in Capernaum, do also here in Your country.'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6876" name="Group 28"/>
          <p:cNvGraphicFramePr>
            <a:graphicFrameLocks noGrp="1"/>
          </p:cNvGraphicFramePr>
          <p:nvPr/>
        </p:nvGraphicFramePr>
        <p:xfrm>
          <a:off x="34925" y="115888"/>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الحقَّ أقولُ لكُم إنَّهُ ولا نبيٌّ واحدٌ بمقبولٍ في مدينتهِ. وحقَّاً أقولُ لكُم إنَّ أرامِل كثيرة كُنَّ في إسرَائيلَ في أيَّام إيليا حينَ أُغلِقت السَّماءُ ثلاثِ سنينَ وستَّةِ أشهُر، حتَّى صارَ جوعٌ عظيمٌ على كُلِّ الأرض،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Et il ajouta: "Oui, je vous le déclare, aucun prophète ne trouve accueil dans sa patrie. 25 En toute vérité, je vous le déclare, il y avait beaucoup de veuves en Israël aux jours d'Elie, quand le ciel fut fermé trois ans et six mois et que survint une grande famine sur tout le pays;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He said, Assuredly, I say to you, no prophet is accepted in his own country. 25 But I tell you truly, many widows were in Israel in the days of Elijah, when the heaven was shut up three years and six months, and there was a great famine throughout all the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7904" name="Group 32"/>
          <p:cNvGraphicFramePr>
            <a:graphicFrameLocks noGrp="1"/>
          </p:cNvGraphicFramePr>
          <p:nvPr/>
        </p:nvGraphicFramePr>
        <p:xfrm>
          <a:off x="34925" y="44450"/>
          <a:ext cx="9074150" cy="68427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يُرسَل إيليا إلى واحدةٍ منهنَّ، إلاَّ إلى المرأةِ الأرملةِ التي كانت في صرفةَ صيدا. وكانَ يُـوجَدُ بُرّصٌ كَثِيرونَ في إسـرَائيلَ قـدامَ أليشـعَ النَّبيِّ ولم يُطَهَّر واحِدٌ منهُم إلاَّ نُعمَانُ الشاميُّ ". فامتلأَ الجميعَ غَضَباً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pourtant ce ne fut à aucune d'entre elles qu'Elie fut envoyé, mais bien dans le pays de Sidon, à une veuve de Serepta.27 Il y avait beaucoup de lépreux en Israël au temps du prophète Elisée; pourtant aucun d'entre eux ne fut purifié, mais bien Naamän le Syrien. 28 Tous furent remplis de colère, dans la synagogue,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but to none of them was Elijah sent except to Zarephath, in the region of Sidon, to a woman who was a widow. 27 And many lepers were in Israel in the time of Elisha the prophet, and none of them was cleansed except Naaman the Syrian. 28 So all those in the synagogue,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68" name="Group 68"/>
          <p:cNvGraphicFramePr>
            <a:graphicFrameLocks noGrp="1"/>
          </p:cNvGraphicFramePr>
          <p:nvPr/>
        </p:nvGraphicFramePr>
        <p:xfrm>
          <a:off x="34925" y="115888"/>
          <a:ext cx="9001125" cy="670560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لمَّا سَمِعُوا هذا، وقامُوا فأخرَجُوه خَارجَ المَدينةِ، وجاءُوا بهِ خَارجاً إلى أعلى الجَبل الذي كَانَت مَدِينَتُهُم مَبنيَّةً عليهِ حتَّى يَطرَحُوهُ إلى أسفَل. أمَّا هُوِ فَعَبرَ مِن وسطِهم ومَشَى.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entendant ces paroles. 29 Ils se levèrent, le jetèrent hors de la ville et le menèrent jusqu'à un escarpement de la colline sur laquelle était bâtie leur ville, pour le précipiter en bas. 30 Mais lui, passant au milieu d'eux, alla son chemin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they heard these things, were filled with wrath, 29 and rose up and thrust Him out of the city; and they led Him to the brow of the hill on which their city was built, that they might throw Him down over the cliff. 30 Then passing through the midst of them, He went His way.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268" name="Group 20"/>
          <p:cNvGraphicFramePr>
            <a:graphicFrameLocks noGrp="1"/>
          </p:cNvGraphicFramePr>
          <p:nvPr/>
        </p:nvGraphicFramePr>
        <p:xfrm>
          <a:off x="539750" y="1052513"/>
          <a:ext cx="8137525" cy="407822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Second day of month of Tout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الثانى من شهر توت</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Deuxième</a:t>
                      </a:r>
                      <a:r>
                        <a:rPr kumimoji="0" lang="en-US" sz="3600" b="0" i="0" u="none" strike="noStrike" cap="none" normalizeH="0" baseline="0">
                          <a:ln>
                            <a:noFill/>
                          </a:ln>
                          <a:solidFill>
                            <a:srgbClr val="FF9900"/>
                          </a:solidFill>
                          <a:effectLst/>
                          <a:latin typeface="Arial" charset="0"/>
                          <a:cs typeface="Arial" charset="0"/>
                        </a:rPr>
                        <a:t> jour </a:t>
                      </a:r>
                      <a:r>
                        <a:rPr kumimoji="0" lang="fr-CA" sz="3600" b="0" i="0" u="none" strike="noStrike" cap="none" normalizeH="0" baseline="0">
                          <a:ln>
                            <a:noFill/>
                          </a:ln>
                          <a:solidFill>
                            <a:srgbClr val="FF9900"/>
                          </a:solidFill>
                          <a:effectLst/>
                          <a:latin typeface="Arial" charset="0"/>
                          <a:cs typeface="Arial" charset="0"/>
                        </a:rPr>
                        <a:t>du mois du</a:t>
                      </a:r>
                      <a:r>
                        <a:rPr kumimoji="0" lang="en-US" sz="3600" b="0" i="0" u="none" strike="noStrike" cap="none" normalizeH="0" baseline="0">
                          <a:ln>
                            <a:noFill/>
                          </a:ln>
                          <a:solidFill>
                            <a:srgbClr val="FF9900"/>
                          </a:solidFill>
                          <a:effectLst/>
                          <a:latin typeface="Arial" charset="0"/>
                          <a:cs typeface="Arial" charset="0"/>
                        </a:rPr>
                        <a:t> Tout</a:t>
                      </a:r>
                      <a:r>
                        <a:rPr kumimoji="0" lang="ar-KW" sz="3200" b="1" i="0" u="none" strike="noStrike" cap="none" normalizeH="0" baseline="0">
                          <a:ln>
                            <a:noFill/>
                          </a:ln>
                          <a:solidFill>
                            <a:srgbClr val="FF9900"/>
                          </a:solidFill>
                          <a:effectLst/>
                          <a:latin typeface="Arial" charset="0"/>
                          <a:cs typeface="Arial" charset="0"/>
                        </a:rPr>
                        <a:t> </a:t>
                      </a: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706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317" name="Group 21"/>
          <p:cNvGraphicFramePr>
            <a:graphicFrameLocks noGrp="1"/>
          </p:cNvGraphicFramePr>
          <p:nvPr/>
        </p:nvGraphicFramePr>
        <p:xfrm>
          <a:off x="34925" y="76200"/>
          <a:ext cx="9001125" cy="616267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52:8, 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وأنا مثلُ شجرةِ الزيتونِ، المُثمرة في بيتِ اللهِ. أتمسَّكُ بِاسمِكَ، فإنَّهُ صالحٌ قدَّامَ أبرارِكَ.</a:t>
                      </a:r>
                      <a:r>
                        <a:rPr kumimoji="0" lang="ar-SA" sz="36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52:8,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Mais moi, comme un olivier verdoyant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dans la maison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J'ai espoir en ton nom, car il est bon, en présence de tes fidèles,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52:8,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I am like a green olive tree in the house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in the presence of Your saints I will wait on Your name, for it is good.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1689" name="Rectangle 22"/>
          <p:cNvSpPr>
            <a:spLocks noGrp="1" noChangeAspect="1" noChangeArrowheads="1"/>
          </p:cNvSpPr>
          <p:nvPr>
            <p:ph type="ctrTitle"/>
          </p:nvPr>
        </p:nvSpPr>
        <p:spPr>
          <a:xfrm>
            <a:off x="441325" y="-12700"/>
            <a:ext cx="387350" cy="244475"/>
          </a:xfrm>
          <a:noFill/>
        </p:spPr>
        <p:txBody>
          <a:bodyPr wrap="none">
            <a:spAutoFit/>
          </a:bodyPr>
          <a:lstStyle/>
          <a:p>
            <a:pPr eaLnBrk="1" hangingPunct="1"/>
            <a:r>
              <a:rPr lang="en-CA" dirty="0"/>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0361" name="Group 41"/>
          <p:cNvGraphicFramePr>
            <a:graphicFrameLocks noGrp="1"/>
          </p:cNvGraphicFramePr>
          <p:nvPr/>
        </p:nvGraphicFramePr>
        <p:xfrm>
          <a:off x="34925" y="44450"/>
          <a:ext cx="9074150" cy="673455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( 14 : 1 ـ 12 )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الزمنِ سَمِعَ هيرُودُسُ رئيسُ الرُّبعِ خَبَرَ يسوعَ، فقال لفتيانهِ: " هذا هو يوحنَّا الصابغُ فإنَّهُ قام مِنَ الأمواتِ، ومِن أجل هذا تُعمَلُ بهِ القوَّاتُ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14 : 1 - 12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ce temps-là; Hérode le tétrarque apprit la renommée de Jésus et 2 il dit à ses familiers: "Cet homme est Jean le Baptiste! C'est lui, ressuscité des morts; voilà pourquoi le pouvoir de faire des miracles agit en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14:1-12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that time Herod the tetrarch heard the report about Jesus 2 and said to his servants, This is John the Baptist; he is risen from the dead, and therefore these powers are at work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2710" name="Rectangle 42"/>
          <p:cNvSpPr>
            <a:spLocks noGrp="1" noChangeAspect="1" noChangeArrowheads="1"/>
          </p:cNvSpPr>
          <p:nvPr>
            <p:ph type="ctrTitle"/>
          </p:nvPr>
        </p:nvSpPr>
        <p:spPr>
          <a:xfrm>
            <a:off x="468313" y="-12700"/>
            <a:ext cx="317500" cy="244475"/>
          </a:xfrm>
          <a:noFill/>
        </p:spPr>
        <p:txBody>
          <a:bodyPr wrap="none">
            <a:spAutoFit/>
          </a:bodyPr>
          <a:lstStyle/>
          <a:p>
            <a:pPr eaLnBrk="1" hangingPunct="1"/>
            <a:r>
              <a:rPr lang="en-CA" dirty="0"/>
              <a:t>2v</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1370" name="Group 26"/>
          <p:cNvGraphicFramePr>
            <a:graphicFrameLocks noGrp="1"/>
          </p:cNvGraphicFramePr>
          <p:nvPr/>
        </p:nvGraphicFramePr>
        <p:xfrm>
          <a:off x="34925" y="44450"/>
          <a:ext cx="9074150" cy="66570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هيرُودُسَ كان قد أمسكَ يوحنَّا وربطهُ وَطَرَحَهُ في السجنِ مِنْ أجل هِيرُودِيَّا امرأةِ فِيلُبُّس أخيهِ، لأنَّ يوحنَّا كان يقول لهُ: " لا يَحِلُّ لكَ أن تتخذها ". وأراد أن يَقتلهُ فخاف مِنْ الجمع،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Hérode avait fait arrêter et enchaîner Jean et l'avait emprisonné, à cause de Hérodiade, la femme de son frère Philippe; 4 car Jean lui disait: "Il ne t'est pas permis de la garder pour femme. 5 Bien qu'il voulut le faire mourir, Hérode eut peur de la foule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Herod had laid hold of John and bound him, and put him in prison for the sake of Herodias, his brother Philip's wife. 4 Because John had said to him, It is not lawful for you to have her. 5 And although he wanted to put him to death, he feared the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2392" name="Group 24"/>
          <p:cNvGraphicFramePr>
            <a:graphicFrameLocks noGrp="1"/>
          </p:cNvGraphicFramePr>
          <p:nvPr/>
        </p:nvGraphicFramePr>
        <p:xfrm>
          <a:off x="34925" y="0"/>
          <a:ext cx="9074150" cy="66300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كان عِندَهُم مِثلَ نَبِيٍّ. فلمَّا كان يوم مَولِدُ هِيرُودُسَ، رقصت ابنةُ هِيرُودِيَّا في الوسط فَسَرَّتْ هِيرُودُسَ. فلهذا أقسم مُقِرَّاً أن يُعطِيها ما سألته. فهيَ إذ كانت علَّمتها أُمُّها قالت: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tenait Jean pour un prophète. 6 Or, à l'anniversaire d'Hérode, la fille d'Hérodiade exécuta une danse devant les invités et plut à Hérode. 7 Aussi s'engagea-t-il par serment à lui donner tout ce qu'elle demanderait. Poussée par sa mère,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they counted him as a prophet. 6 But when Herod's birthday was celebrated, the daughter of Herodias danced before them and pleased Herod. 7 Therefore he promised with an oath to give her whatever she might ask. 8 So she, having been prompted by her mother,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4042" name="Group 26"/>
          <p:cNvGraphicFramePr>
            <a:graphicFrameLocks noGrp="1"/>
          </p:cNvGraphicFramePr>
          <p:nvPr/>
        </p:nvGraphicFramePr>
        <p:xfrm>
          <a:off x="34925" y="44450"/>
          <a:ext cx="9074150" cy="615886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أعطِنِي رأس يوحنَّا المَعمدان هَهُنا في طبقٍ ". فحزنَ المَلِكُ. ومِن أجِل الأقسامِ والمُتَّكِئينَ معهُ أمرَ أن تُعطَى لها. فأرسَلَ وأخذَ رأسَ يوحنَّا في السِّجنِ.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 lui dit: "Donne-moi ici, sur un plat, la tête de Jean le Baptiste. 9 Le roi en fut attristé; mais, à cause de son serment et des convives, il commanda de la lui donner et envoya décapiter Jean dans sa prison. </a:t>
                      </a:r>
                      <a:endParaRPr kumimoji="0" lang="fr-FR"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said, Give me John the Baptist's head here on a platter. 9 And the king was sorry; nevertheless, because of the oaths and because of those who sat with him, he commanded it to be given to her. 10 So he sent and had John beheaded in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3422" name="Group 30"/>
          <p:cNvGraphicFramePr>
            <a:graphicFrameLocks noGrp="1"/>
          </p:cNvGraphicFramePr>
          <p:nvPr/>
        </p:nvGraphicFramePr>
        <p:xfrm>
          <a:off x="34925" y="115888"/>
          <a:ext cx="9074150" cy="583076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08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وأُحضِرتْ في طبقٍ ودُفِعتْ إلى الصَّبِيَّةِ، ودَفَعتْها الصَّبِيَّةُ إلى أُمِّهَا. فجاءَ تلاميذُهُ وحملوا الجسدَ ودفنوهُ. ثم جاؤا وأخبروا يسوعَ.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Sa tête fut apportée  sur un plat et donnée à la jeune fille qui l'apporta à sa mère. 12 Les disciples de Jean vinrent prendre le cadavre et l'ensevelirent; puis ils allèrent informer Jésus.</a:t>
                      </a:r>
                      <a:endParaRPr kumimoji="0" lang="fr-FR" sz="3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his head was brought on a platter and given to the girl, and she brought it to her mother.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his disciples came and took away the body and buried it, and went and told Jesus.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778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84" name="Group 44"/>
          <p:cNvGraphicFramePr>
            <a:graphicFrameLocks noGrp="1"/>
          </p:cNvGraphicFramePr>
          <p:nvPr/>
        </p:nvGraphicFramePr>
        <p:xfrm>
          <a:off x="0" y="44450"/>
          <a:ext cx="9109075" cy="6964680"/>
        </p:xfrm>
        <a:graphic>
          <a:graphicData uri="http://schemas.openxmlformats.org/drawingml/2006/table">
            <a:tbl>
              <a:tblPr rtl="1"/>
              <a:tblGrid>
                <a:gridCol w="4626427">
                  <a:extLst>
                    <a:ext uri="{9D8B030D-6E8A-4147-A177-3AD203B41FA5}">
                      <a16:colId xmlns:a16="http://schemas.microsoft.com/office/drawing/2014/main" val="20000"/>
                    </a:ext>
                  </a:extLst>
                </a:gridCol>
                <a:gridCol w="448264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CA" sz="3600" b="0" i="0" u="sng" strike="noStrike" cap="none" normalizeH="0" baseline="0" dirty="0">
                          <a:ln>
                            <a:noFill/>
                          </a:ln>
                          <a:solidFill>
                            <a:srgbClr val="FF9933"/>
                          </a:solidFill>
                          <a:effectLst/>
                          <a:latin typeface="Arial" charset="0"/>
                          <a:cs typeface="Arial" charset="0"/>
                        </a:rPr>
                        <a:t>2</a:t>
                      </a:r>
                      <a:r>
                        <a:rPr kumimoji="0" lang="ar-SA" sz="3600" b="0" i="0" u="sng" strike="noStrike" cap="none" normalizeH="0" baseline="0" dirty="0">
                          <a:ln>
                            <a:noFill/>
                          </a:ln>
                          <a:solidFill>
                            <a:srgbClr val="FF9933"/>
                          </a:solidFill>
                          <a:effectLst/>
                          <a:latin typeface="Arial" charset="0"/>
                          <a:cs typeface="Arial" charset="0"/>
                        </a:rPr>
                        <a:t>9</a:t>
                      </a:r>
                      <a:r>
                        <a:rPr kumimoji="0" lang="ar-EG" sz="3600" b="0" i="0" u="sng" strike="noStrike" cap="none" normalizeH="0" baseline="0" dirty="0">
                          <a:ln>
                            <a:noFill/>
                          </a:ln>
                          <a:solidFill>
                            <a:srgbClr val="FF9933"/>
                          </a:solidFill>
                          <a:effectLst/>
                          <a:latin typeface="Arial" charset="0"/>
                          <a:cs typeface="Arial" charset="0"/>
                        </a:rPr>
                        <a:t> : </a:t>
                      </a:r>
                      <a:r>
                        <a:rPr kumimoji="0" lang="en-CA" sz="3600" b="0" i="0" u="sng" strike="noStrike" cap="none" normalizeH="0" baseline="0" dirty="0">
                          <a:ln>
                            <a:noFill/>
                          </a:ln>
                          <a:solidFill>
                            <a:srgbClr val="FF9933"/>
                          </a:solidFill>
                          <a:effectLst/>
                          <a:latin typeface="Arial" charset="0"/>
                          <a:cs typeface="Arial" charset="0"/>
                        </a:rPr>
                        <a:t>10</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14،</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15</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ويرتَفعُ قَرْنِي مِثْلَ وحيدِ القرنِ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وشَيخُوخَتي في دُهْنٍ دَسمٍ. ويَكونون بما هُمْ مُستَريحونَ، يُخبرونَ بأنَّ الربَّ إلهَنا مُستقيمٌ.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صخرتي هو ولا ظلم فيه	هللويا.</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700" b="0" i="0" u="sng" strike="noStrike" cap="none" normalizeH="0" baseline="0" dirty="0">
                          <a:ln>
                            <a:noFill/>
                          </a:ln>
                          <a:solidFill>
                            <a:srgbClr val="FF9933"/>
                          </a:solidFill>
                          <a:effectLst/>
                          <a:latin typeface="Arial" charset="0"/>
                          <a:cs typeface="Times New Roman" pitchFamily="18" charset="0"/>
                        </a:rPr>
                        <a:t>Psaume </a:t>
                      </a:r>
                      <a:r>
                        <a:rPr kumimoji="0" lang="en-US" sz="2700" b="0" i="0" u="sng" strike="noStrike" cap="none" normalizeH="0" baseline="0" dirty="0">
                          <a:ln>
                            <a:noFill/>
                          </a:ln>
                          <a:solidFill>
                            <a:srgbClr val="FF9933"/>
                          </a:solidFill>
                          <a:effectLst/>
                          <a:latin typeface="Arial" charset="0"/>
                          <a:cs typeface="Times New Roman" pitchFamily="18" charset="0"/>
                        </a:rPr>
                        <a:t>92:10,14,15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10 Tu as relevé mon front comme la corne du buffle, et je baigne dans l'huile fraîche. 14 Ils restent frais et florissants, pour publier que le Seigneur est droit, 15 Pour annoncer que l’Éternel est droit. Il est mon rocher, et il n’y a pas d’injustice en lui.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dirty="0">
                          <a:ln>
                            <a:noFill/>
                          </a:ln>
                          <a:solidFill>
                            <a:srgbClr val="FF9933"/>
                          </a:solidFill>
                          <a:effectLst/>
                          <a:latin typeface="Arial" charset="0"/>
                          <a:cs typeface="Times New Roman" pitchFamily="18" charset="0"/>
                        </a:rPr>
                        <a:t>Psalms 92:10,14,15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none" strike="noStrike" cap="none" normalizeH="0" baseline="0" dirty="0">
                          <a:ln>
                            <a:noFill/>
                          </a:ln>
                          <a:solidFill>
                            <a:schemeClr val="bg1"/>
                          </a:solidFill>
                          <a:effectLst/>
                          <a:latin typeface="Arial" charset="0"/>
                          <a:cs typeface="Arial" charset="0"/>
                        </a:rPr>
                        <a:t>10 But my horn You have exalted like a wild ox; I have been anointed with fresh oil.14 They shall still bear fruit in old age; They shall be fresh and flourishing,.15 To declare that the Lord is upright; He is my rock, and there is no unrighteousness in Him. Alleluia</a:t>
                      </a:r>
                      <a:endParaRPr kumimoji="0" lang="en-CA" sz="27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854" name="Rectangle 45"/>
          <p:cNvSpPr>
            <a:spLocks noGrp="1" noChangeAspect="1" noChangeArrowheads="1"/>
          </p:cNvSpPr>
          <p:nvPr>
            <p:ph type="ctrTitle"/>
          </p:nvPr>
        </p:nvSpPr>
        <p:spPr>
          <a:xfrm>
            <a:off x="409575" y="-12700"/>
            <a:ext cx="430213" cy="244475"/>
          </a:xfrm>
          <a:noFill/>
        </p:spPr>
        <p:txBody>
          <a:bodyPr wrap="none">
            <a:spAutoFit/>
          </a:bodyPr>
          <a:lstStyle/>
          <a:p>
            <a:pPr eaLnBrk="1" hangingPunct="1"/>
            <a:r>
              <a:rPr lang="en-CA" dirty="0"/>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6506" name="Group 42"/>
          <p:cNvGraphicFramePr>
            <a:graphicFrameLocks noGrp="1"/>
          </p:cNvGraphicFramePr>
          <p:nvPr/>
        </p:nvGraphicFramePr>
        <p:xfrm>
          <a:off x="0" y="44450"/>
          <a:ext cx="9180513" cy="6771704"/>
        </p:xfrm>
        <a:graphic>
          <a:graphicData uri="http://schemas.openxmlformats.org/drawingml/2006/table">
            <a:tbl>
              <a:tblPr rtl="1"/>
              <a:tblGrid>
                <a:gridCol w="4392613">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dirty="0">
                          <a:ln>
                            <a:noFill/>
                          </a:ln>
                          <a:solidFill>
                            <a:srgbClr val="FF9933"/>
                          </a:solidFill>
                          <a:effectLst/>
                          <a:latin typeface="Arial" charset="0"/>
                          <a:cs typeface="Arial" charset="0"/>
                        </a:rPr>
                        <a:t>لوقا ( 9 : 7 ـ 12 )</a:t>
                      </a:r>
                      <a:endParaRPr kumimoji="0" lang="ar-EG" sz="40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فَسمِعَ هِيرُودُسُ رئيسُ الرُّبعِ بكُلِّ ما كان منهُ، فكان حزينُ القلبِ لأنَّ قوماً كانوا يقولون: " إنَّ يوحنَّا قد قام مِن الأمواتِ ". وقال آخرون: " إنَّ إيِليَّا قد ظَهَرَ ". وآخرون: " إنَّه نبيّاً مِنَ الأوَّلينَ قامَ ".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0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Luc  9 : 7 - 12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Hérode le tétrarque apprit tout ce qui se passait et il était perplexe car certains disaient que Jean était ressuscité des morts, 8 d'autres qu'Elie était apparu, d'autres qu'un prophète d'autrefois était ressuscité.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Luke 9:7-12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Now Herod the tetrarch heard of all that was done by Him; and he was perplexed, because it was said by some that John had risen from the dead, 8 and by some that Elijah had appeared, and by others that one of the old prophets had risen again.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878" name="Rectangle 43"/>
          <p:cNvSpPr>
            <a:spLocks noGrp="1" noChangeAspect="1" noChangeArrowheads="1"/>
          </p:cNvSpPr>
          <p:nvPr>
            <p:ph type="ctrTitle"/>
          </p:nvPr>
        </p:nvSpPr>
        <p:spPr>
          <a:xfrm>
            <a:off x="446088" y="-12700"/>
            <a:ext cx="360362" cy="244475"/>
          </a:xfrm>
          <a:noFill/>
        </p:spPr>
        <p:txBody>
          <a:bodyPr wrap="none">
            <a:spAutoFit/>
          </a:bodyPr>
          <a:lstStyle/>
          <a:p>
            <a:pPr eaLnBrk="1" hangingPunct="1"/>
            <a:r>
              <a:rPr lang="en-CA" dirty="0"/>
              <a:t>2m</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521" name="Group 33"/>
          <p:cNvGraphicFramePr>
            <a:graphicFrameLocks noGrp="1"/>
          </p:cNvGraphicFramePr>
          <p:nvPr/>
        </p:nvGraphicFramePr>
        <p:xfrm>
          <a:off x="0" y="44450"/>
          <a:ext cx="9109075"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هِيرُودُسُ: " يوحنَّا أنا قَطَعتُ عنقَهُ. فمَنْ هو هذا الذي أسمعُ عنهُ مِثلَ هذا! " وكان يَطلُبُ أن يراهُ. ثم لمَّا عادَ الرُّسلُ حدَّثوهُ بجميع ما فعَلوا، فأخَذهُم معه ودخل إلى ناحية مُنفردةٍ بريةٍ إلى مدينةٍ تُسمَّى بيتَ صيدا.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Hérode dit: "Jean, je l'ai fait moi-même décapiter. Mais quel est celui-ci, dont j'entends dire de telles choses?" Et il cherchait à le voir.10 A leur retour, les apôtres racontèrent à Jésus tout ce qu'ils avaient fait. Il les emmena et se retira à l'écart du côté d'une ville appelée Bethsaïda.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Herod said, John I have beheaded, but who is this of whom I hear such things? So he sought to see Him. 10 And the apostles, when they had returned, told Him all that they had done. Then He took them and went aside privately into a deserted place belonging to the city called Bethsaida.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45" name="Group 37"/>
          <p:cNvGraphicFramePr>
            <a:graphicFrameLocks noGrp="1"/>
          </p:cNvGraphicFramePr>
          <p:nvPr/>
        </p:nvGraphicFramePr>
        <p:xfrm>
          <a:off x="0" y="115888"/>
          <a:ext cx="9036050"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عَلِمتْ الجُموعُ تَبِعوهُ، فَقبِلَهُم وخاطبَهُم مِن أجل ملكوتِ اللهِ، والمُحتاجونَ إلى الشِّفاءِ شفَاهُم. وكان النَّهارُ قد بدأَ يَميلُ.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L'ayant su, les foules le suivirent. Jésus les accueillit; il leur parlait du Règne de Dieu et il guérissait ceux qui en avaient besoin. 12 Mais le jour commença de baisser.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when the multitudes knew it, they followed Him; and He received them and spoke to them about the kingdom of God, and healed those who had need of healing. 12 When the day began to wear away.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8294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829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829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5042" name="Group 2"/>
          <p:cNvGraphicFramePr>
            <a:graphicFrameLocks noGrp="1"/>
          </p:cNvGraphicFramePr>
          <p:nvPr/>
        </p:nvGraphicFramePr>
        <p:xfrm>
          <a:off x="34925" y="44450"/>
          <a:ext cx="9109075" cy="6338888"/>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بولس الرسول إلى العبرانيين</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32 ـ 12 : 1 ـ 2 )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Arial" charset="0"/>
                        </a:rPr>
                        <a:t>Hébreux</a:t>
                      </a:r>
                      <a:r>
                        <a:rPr kumimoji="0" lang="en-US" sz="2800" b="0" i="0" u="sng" strike="noStrike" cap="none" normalizeH="0" baseline="0">
                          <a:ln>
                            <a:noFill/>
                          </a:ln>
                          <a:solidFill>
                            <a:srgbClr val="FF9933"/>
                          </a:solidFill>
                          <a:effectLst/>
                          <a:latin typeface="Arial" charset="0"/>
                          <a:cs typeface="Arial" charset="0"/>
                        </a:rPr>
                        <a:t>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974" name="Rectangle 13"/>
          <p:cNvSpPr>
            <a:spLocks noGrp="1" noChangeAspect="1" noChangeArrowheads="1"/>
          </p:cNvSpPr>
          <p:nvPr>
            <p:ph type="ctrTitle"/>
          </p:nvPr>
        </p:nvSpPr>
        <p:spPr>
          <a:xfrm>
            <a:off x="276225" y="-12700"/>
            <a:ext cx="323850" cy="244475"/>
          </a:xfrm>
          <a:noFill/>
        </p:spPr>
        <p:txBody>
          <a:bodyPr wrap="none">
            <a:spAutoFit/>
          </a:bodyPr>
          <a:lstStyle/>
          <a:p>
            <a:pPr eaLnBrk="1" hangingPunct="1"/>
            <a:r>
              <a:rPr lang="en-CA"/>
              <a:t>2p</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6077" name="Group 13"/>
          <p:cNvGraphicFramePr>
            <a:graphicFrameLocks noGrp="1"/>
          </p:cNvGraphicFramePr>
          <p:nvPr/>
        </p:nvGraphicFramePr>
        <p:xfrm>
          <a:off x="34925" y="44450"/>
          <a:ext cx="9109075" cy="68427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7090" name="Group 2"/>
          <p:cNvGraphicFramePr>
            <a:graphicFrameLocks noGrp="1"/>
          </p:cNvGraphicFramePr>
          <p:nvPr/>
        </p:nvGraphicFramePr>
        <p:xfrm>
          <a:off x="34925" y="44450"/>
          <a:ext cx="9109075" cy="6014403"/>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8126" name="Group 14"/>
          <p:cNvGraphicFramePr>
            <a:graphicFrameLocks noGrp="1"/>
          </p:cNvGraphicFramePr>
          <p:nvPr/>
        </p:nvGraphicFramePr>
        <p:xfrm>
          <a:off x="34925" y="115888"/>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9138" name="Group 2"/>
          <p:cNvGraphicFramePr>
            <a:graphicFrameLocks noGrp="1"/>
          </p:cNvGraphicFramePr>
          <p:nvPr/>
        </p:nvGraphicFramePr>
        <p:xfrm>
          <a:off x="34925" y="44450"/>
          <a:ext cx="9109075"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0174" name="Group 14"/>
          <p:cNvGraphicFramePr>
            <a:graphicFrameLocks noGrp="1"/>
          </p:cNvGraphicFramePr>
          <p:nvPr/>
        </p:nvGraphicFramePr>
        <p:xfrm>
          <a:off x="34925" y="115888"/>
          <a:ext cx="9001125" cy="58340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1200" name="Group 16"/>
          <p:cNvGraphicFramePr>
            <a:graphicFrameLocks noGrp="1"/>
          </p:cNvGraphicFramePr>
          <p:nvPr/>
        </p:nvGraphicFramePr>
        <p:xfrm>
          <a:off x="34925" y="115888"/>
          <a:ext cx="9001125"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2222" name="Group 14"/>
          <p:cNvGraphicFramePr>
            <a:graphicFrameLocks noGrp="1"/>
          </p:cNvGraphicFramePr>
          <p:nvPr/>
        </p:nvGraphicFramePr>
        <p:xfrm>
          <a:off x="34925" y="115888"/>
          <a:ext cx="9001125"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928926"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931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931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6306" name="Group 2"/>
          <p:cNvGraphicFramePr>
            <a:graphicFrameLocks noGrp="1"/>
          </p:cNvGraphicFramePr>
          <p:nvPr/>
        </p:nvGraphicFramePr>
        <p:xfrm>
          <a:off x="107950" y="44450"/>
          <a:ext cx="9036050" cy="6705600"/>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5 : 9 ـ 20 )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5:9 - 20</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4214" name="Rectangle 14"/>
          <p:cNvSpPr>
            <a:spLocks noGrp="1" noChangeAspect="1" noChangeArrowheads="1"/>
          </p:cNvSpPr>
          <p:nvPr>
            <p:ph type="ctrTitle"/>
          </p:nvPr>
        </p:nvSpPr>
        <p:spPr>
          <a:xfrm>
            <a:off x="273050" y="7938"/>
            <a:ext cx="317500" cy="244475"/>
          </a:xfrm>
          <a:noFill/>
        </p:spPr>
        <p:txBody>
          <a:bodyPr wrap="none">
            <a:spAutoFit/>
          </a:bodyPr>
          <a:lstStyle/>
          <a:p>
            <a:pPr eaLnBrk="1" hangingPunct="1"/>
            <a:r>
              <a:rPr lang="en-CA"/>
              <a:t>2c</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7345" name="Group 17"/>
          <p:cNvGraphicFramePr>
            <a:graphicFrameLocks noGrp="1"/>
          </p:cNvGraphicFramePr>
          <p:nvPr/>
        </p:nvGraphicFramePr>
        <p:xfrm>
          <a:off x="107950" y="44450"/>
          <a:ext cx="9036050" cy="6049963"/>
        </p:xfrm>
        <a:graphic>
          <a:graphicData uri="http://schemas.openxmlformats.org/drawingml/2006/table">
            <a:tbl>
              <a:tblPr rtl="1"/>
              <a:tblGrid>
                <a:gridCol w="3995737">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Voyez: nous félicitons les gens endurants;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11as an example of suffering and patience.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8367" name="Group 15"/>
          <p:cNvGraphicFramePr>
            <a:graphicFrameLocks noGrp="1"/>
          </p:cNvGraphicFramePr>
          <p:nvPr/>
        </p:nvGraphicFramePr>
        <p:xfrm>
          <a:off x="107950" y="115888"/>
          <a:ext cx="892810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وإن كان واحد منكم قد ناله تعب فليُصلِّ. والفرح القلب فليُرتِّل.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9389" name="Group 13"/>
          <p:cNvGraphicFramePr>
            <a:graphicFrameLocks noGrp="1"/>
          </p:cNvGraphicFramePr>
          <p:nvPr/>
        </p:nvGraphicFramePr>
        <p:xfrm>
          <a:off x="34925" y="44450"/>
          <a:ext cx="9109075"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l'Église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0413" name="Group 13"/>
          <p:cNvGraphicFramePr>
            <a:graphicFrameLocks noGrp="1"/>
          </p:cNvGraphicFramePr>
          <p:nvPr/>
        </p:nvGraphicFramePr>
        <p:xfrm>
          <a:off x="107950" y="44450"/>
          <a:ext cx="8928100" cy="5546726"/>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1439" name="Group 15"/>
          <p:cNvGraphicFramePr>
            <a:graphicFrameLocks noGrp="1"/>
          </p:cNvGraphicFramePr>
          <p:nvPr/>
        </p:nvGraphicFramePr>
        <p:xfrm>
          <a:off x="107950" y="44450"/>
          <a:ext cx="8928100" cy="5804218"/>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Élie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2462" name="Group 14"/>
          <p:cNvGraphicFramePr>
            <a:graphicFrameLocks noGrp="1"/>
          </p:cNvGraphicFramePr>
          <p:nvPr/>
        </p:nvGraphicFramePr>
        <p:xfrm>
          <a:off x="107950" y="115888"/>
          <a:ext cx="8928100" cy="5804218"/>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024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024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024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0293" name="Group 37"/>
          <p:cNvGraphicFramePr>
            <a:graphicFrameLocks noGrp="1"/>
          </p:cNvGraphicFramePr>
          <p:nvPr/>
        </p:nvGraphicFramePr>
        <p:xfrm>
          <a:off x="0" y="44450"/>
          <a:ext cx="9109075" cy="6678168"/>
        </p:xfrm>
        <a:graphic>
          <a:graphicData uri="http://schemas.openxmlformats.org/drawingml/2006/table">
            <a:tbl>
              <a:tblPr rtl="1"/>
              <a:tblGrid>
                <a:gridCol w="4465637">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SA" sz="3200" b="0" i="0" u="sng" strike="noStrike" cap="none" normalizeH="0" baseline="0">
                          <a:ln>
                            <a:noFill/>
                          </a:ln>
                          <a:solidFill>
                            <a:srgbClr val="FF9900"/>
                          </a:solidFill>
                          <a:effectLst/>
                          <a:latin typeface="Arial" charset="0"/>
                          <a:cs typeface="Arial" charset="0"/>
                        </a:rPr>
                        <a:t> ( 12 : 1 ـ 12 )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رفع هيرودس يده على قوم من الكنيسة ليُسئَ إليهم، فقتل يعقوب أخا يوحنَّا بالسَّيف. فلمَّا رأى أن الأمر يُرضِي اليهود، عاد ليقبض على بطرس أيضاً.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12:1-12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l'Église. 2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3430" name="Rectangle 38"/>
          <p:cNvSpPr>
            <a:spLocks noGrp="1" noChangeAspect="1" noChangeArrowheads="1"/>
          </p:cNvSpPr>
          <p:nvPr>
            <p:ph type="ctrTitle"/>
          </p:nvPr>
        </p:nvSpPr>
        <p:spPr>
          <a:xfrm>
            <a:off x="277813" y="7938"/>
            <a:ext cx="323850" cy="244475"/>
          </a:xfrm>
          <a:noFill/>
        </p:spPr>
        <p:txBody>
          <a:bodyPr wrap="none">
            <a:spAutoFit/>
          </a:bodyPr>
          <a:lstStyle/>
          <a:p>
            <a:pPr eaLnBrk="1" hangingPunct="1"/>
            <a:r>
              <a:rPr lang="en-CA"/>
              <a:t>2a</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1300" name="Group 20"/>
          <p:cNvGraphicFramePr>
            <a:graphicFrameLocks noGrp="1"/>
          </p:cNvGraphicFramePr>
          <p:nvPr/>
        </p:nvGraphicFramePr>
        <p:xfrm>
          <a:off x="34925" y="44450"/>
          <a:ext cx="9145588" cy="693115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أيَّام الفطير، وهذا لمَّا قبض عليه وضعه في السِّجن، وأسلمه لأربعة نُوَبٍ من الجند ليحفظوه، ظاناً بأن يُقدِّمه إلى الشَّعب بعد الفصح. فكان بطرس محروساً في السِّجن، وكانت الكنائس تُصلِّي إلى الله من أجله بلجاجةٍ.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4 L'ayant fait appréhender, il le mit en prison et le confia à la garde de quatre escouades de quatre soldats; il se proposait de le citer devant le peuple après la fête de la Pâque. 5 Pierre était donc en prison, mais la prière ardente de l'Eglise montait sans relâche vers Dieu à son intention.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5 Peter was therefore kept in prison, but constant prayer was offered to God for him by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2328" name="Group 24"/>
          <p:cNvGraphicFramePr>
            <a:graphicFrameLocks noGrp="1"/>
          </p:cNvGraphicFramePr>
          <p:nvPr/>
        </p:nvGraphicFramePr>
        <p:xfrm>
          <a:off x="0" y="44450"/>
          <a:ext cx="9180513"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716463">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عزم هيرودس أن يُقدِّمه، في تلك اللَّيلة كان بطرس نائماً بين عسكريَّين مربوطاً بسلسلتين. وكان يوجد حُرَّاسٌ على الأبواب يحرسون السِّجن. وإذا ملاك الربِّ أقبل، ونورٌ أضاءَ في البيت، فَلَكَنَ جنب بطرس وأقامه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Hérode allait le faire comparaître. Cette nuit-là, Pierre dormait entre deux soldats, maintenu par deux chaînes, et des gardes étaient en faction devant la porte.7 Mais, tout à coup, l'ange du Seigneur surgit et le local fut inondé de lumière. L'ange réveilla Pierre en lui frappant le côté: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when Herod was about to bring him out, that night Peter was sleeping, bound with two chains between two soldiers; and the guards before the door were keeping the prison. 7 Now behold, an angel of the Lord stood by him, and a light shone in the prison; and he struck Peter on the side and raised him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3359" name="Group 31"/>
          <p:cNvGraphicFramePr>
            <a:graphicFrameLocks noGrp="1"/>
          </p:cNvGraphicFramePr>
          <p:nvPr/>
        </p:nvGraphicFramePr>
        <p:xfrm>
          <a:off x="34925" y="44450"/>
          <a:ext cx="9145588" cy="693115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 قم عاجلاً ". فسقطت السِّلسِلتان من يديه. وقال له الملاك: " تمنطق والبس نعليك ". ففعل كذلك. فقال له: " التف بردائك واتبعني ". فخرج وتبعه. ولم يكن يعلم أن الذى كان جرى بواسطة الملاك هو حقٌّ، بل كان يظنُّ بأن ما رآه هو رؤيا.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"Lève-toi vite!" lui dit-il. Les chaînes se détachèrent des mains de Pierre.?8 Et l'ange de poursuivre: "Mets ta ceinture et lace tes sandales!" Ce qu'il fit. L'ange ajouta: "Passe ton manteau et suis-moi! 9 Pierre sortit à sa suite; il ne se rendait pas compte que l'intervention de l'ange était réelle, mais croyait avoir une vision.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Arise quickly! And his chains fell off his hands. 8 Then the angel said to him, Gird yourself and tie on your sandals; and so he did. And he said to him, Put on your garment and follow me. 9 So he went out and followed him, and did not know that what was done by the angel was real, but thought he was seeing a vision.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84" name="Group 32"/>
          <p:cNvGraphicFramePr>
            <a:graphicFrameLocks noGrp="1"/>
          </p:cNvGraphicFramePr>
          <p:nvPr/>
        </p:nvGraphicFramePr>
        <p:xfrm>
          <a:off x="34925" y="115888"/>
          <a:ext cx="9074150" cy="59070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جاز المَحرس الأول والثَّاني، وأتيا إلى باب الحديد الذى يُخرج إلى المدينة، فانفتح لهما من ذاته، فلمَّا خرجا وجازا زُقاقاً واحداً، فللوقت ذهب عنه الملاك.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Ils passèrent ainsi un premier poste de garde, puis un second, et arrivèrent à la porte de fer qui donnait sur la ville; elle s'ouvrit toute seule devant eux. Une fois dehors, ils allèrent au bout de la rue et soudain l'ange quitta Pierre, qui reprit alors ses esprits: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When they were past the first and the second guard posts, they came to the iron gate that leads to the city, which opened to them of its own accord; and they went out and went down one street, and immediately the angel departed from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405" name="Group 29"/>
          <p:cNvGraphicFramePr>
            <a:graphicFrameLocks noGrp="1"/>
          </p:cNvGraphicFramePr>
          <p:nvPr/>
        </p:nvGraphicFramePr>
        <p:xfrm>
          <a:off x="34925" y="44450"/>
          <a:ext cx="9145588" cy="6049963"/>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رجع بطرس إلى نفسه قال: " الآن علمت حقّاً أن الربَّ قد أَرسَل ملاكه ونجَّاني من يد هيرودس، ومِن كُلِّ انتظار شعب اليهود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"Cette fois, se dit-il, je comprends: c'est vrai que le Seigneur a envoyé son ange et m'a fait échapper aux mains d'Hérode et à toute l'attente du peuple des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4515" name="Group 19"/>
          <p:cNvGraphicFramePr>
            <a:graphicFrameLocks noGrp="1"/>
          </p:cNvGraphicFramePr>
          <p:nvPr/>
        </p:nvGraphicFramePr>
        <p:xfrm>
          <a:off x="34925" y="115888"/>
          <a:ext cx="9001125"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أقبل إلى منزل مريم أُمِّ يوحنَّا الذى يُدعَى مرقس، الموضع الذى كان فيه يجتمع الجمع ليُصلِّي.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468313" y="1470025"/>
            <a:ext cx="8229600" cy="1036638"/>
          </a:xfrm>
        </p:spPr>
        <p:txBody>
          <a:bodyPr/>
          <a:lstStyle/>
          <a:p>
            <a:pPr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503" name="Group 31"/>
          <p:cNvGraphicFramePr>
            <a:graphicFrameLocks noGrp="1"/>
          </p:cNvGraphicFramePr>
          <p:nvPr/>
        </p:nvGraphicFramePr>
        <p:xfrm>
          <a:off x="107950" y="115888"/>
          <a:ext cx="9001125" cy="64617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92:12-13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الصدِّيقُ كالنَّخلَةِ يَزهُو</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وكمثلِ أَرزِ لبنانَ يَنمُو. مَغروسِينَ في بَيْتِ الربِّ. وفي ديارِ بَيتِ إلهِنا زاهِرِينَ.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Planté dans la maison du Seigneur, il pousse dans les parvis de notre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righteous shall flourish like a palm tree, He shall grow like a cedar in Lebanon.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670" name="Rectangle 32"/>
          <p:cNvSpPr>
            <a:spLocks noGrp="1" noChangeAspect="1" noChangeArrowheads="1"/>
          </p:cNvSpPr>
          <p:nvPr>
            <p:ph type="ctrTitle"/>
          </p:nvPr>
        </p:nvSpPr>
        <p:spPr>
          <a:xfrm>
            <a:off x="423863" y="7938"/>
            <a:ext cx="393700" cy="244475"/>
          </a:xfrm>
          <a:noFill/>
        </p:spPr>
        <p:txBody>
          <a:bodyPr wrap="none">
            <a:spAutoFit/>
          </a:bodyPr>
          <a:lstStyle/>
          <a:p>
            <a:pPr eaLnBrk="1" hangingPunct="1"/>
            <a:r>
              <a:rPr lang="en-CA" dirty="0"/>
              <a:t>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0531" name="Group 35"/>
          <p:cNvGraphicFramePr>
            <a:graphicFrameLocks noGrp="1"/>
          </p:cNvGraphicFramePr>
          <p:nvPr/>
        </p:nvGraphicFramePr>
        <p:xfrm>
          <a:off x="34925" y="44450"/>
          <a:ext cx="9145588" cy="596271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مرقس ( 6 : 14 ـ 29 )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 هِيرُودُسُ، لأنَّ اسمهُ ظهر. فكان يقول: " إنَّ يوحنَّا المَعمَدانَ قام مِنَ الأمواتِ ولذلك تُعمَلُ بِهِ القوَّاتُ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a:t>
                      </a:r>
                      <a:r>
                        <a:rPr kumimoji="0" lang="en-US" sz="3600" b="0" i="0" u="sng" strike="noStrike" cap="none" normalizeH="0" baseline="0">
                          <a:ln>
                            <a:noFill/>
                          </a:ln>
                          <a:solidFill>
                            <a:srgbClr val="FF9933"/>
                          </a:solidFill>
                          <a:effectLst/>
                          <a:latin typeface="Arial" charset="0"/>
                          <a:cs typeface="Arial" charset="0"/>
                        </a:rPr>
                        <a:t>6:14-29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 roi Hérode entendit parler de Jésus, car son nom était devenu célèbre. On disait: "Jean le Baptiste est ressuscité des morts; voilà pourquoi le pouvoir de faire des miracles agit en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6:14-29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Now King Herod heard of Him, for His name had become well known. And he said, John the Baptist is risen from the dead, and therefore these powers are at work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4694" name="Rectangle 36"/>
          <p:cNvSpPr>
            <a:spLocks noGrp="1" noChangeAspect="1" noChangeArrowheads="1"/>
          </p:cNvSpPr>
          <p:nvPr>
            <p:ph type="ctrTitle"/>
          </p:nvPr>
        </p:nvSpPr>
        <p:spPr>
          <a:xfrm>
            <a:off x="277813" y="7938"/>
            <a:ext cx="323850" cy="244475"/>
          </a:xfrm>
          <a:noFill/>
        </p:spPr>
        <p:txBody>
          <a:bodyPr wrap="none">
            <a:spAutoFit/>
          </a:bodyPr>
          <a:lstStyle/>
          <a:p>
            <a:pPr eaLnBrk="1" hangingPunct="1"/>
            <a:r>
              <a:rPr lang="en-CA" dirty="0"/>
              <a:t>2g</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8615" name="Group 23"/>
          <p:cNvGraphicFramePr>
            <a:graphicFrameLocks noGrp="1"/>
          </p:cNvGraphicFramePr>
          <p:nvPr/>
        </p:nvGraphicFramePr>
        <p:xfrm>
          <a:off x="34925" y="115888"/>
          <a:ext cx="9001125" cy="5834063"/>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آخَرونَ يقولونَ: " إنَّهُ إيليَّا ". وكان آخَرونَ يقولونَ: " إنَّهُ نَبِيٌّ أو كأحدِ الأنبياءِ الأوَّلينَ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D'autres disaient: "C'est Élie." D'autres disaient: "C'est un prophète semblable à l'un de nos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Others said, It is Elijah. And others said, It is the Prophet, or like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1561" name="Group 41"/>
          <p:cNvGraphicFramePr>
            <a:graphicFrameLocks noGrp="1"/>
          </p:cNvGraphicFramePr>
          <p:nvPr/>
        </p:nvGraphicFramePr>
        <p:xfrm>
          <a:off x="34925" y="115888"/>
          <a:ext cx="9074150" cy="644271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هِيرُودُسُ قالَ: " إنَّ يوحنَّا الذي أنا قَطَعتُ عُنقَهُ. هو الذي قام! ". لأنَّ هِيرُودُسَ كان قد أَمسكَ يوحنَّا وأَوْثقَهُ في السِّجنِ مِن أجل هِيرودِيَّا امرأة فِيلُبُّس أخيهِ، لأنَّهُ كان قد تزوَّجَ بِها.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Entendant ces propos, Hérode disait: "Ce Jean que j'ai fait décapiter, c'est lui qui est ressuscité. 17 En effet, Hérode avait fait arrêter Jean et l'avait enchaîné en prison, à cause d'Hérodiade, la femme de son frère Philippe, qu'il avait épousée.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when Herod heard, he said, This is John, whom I beheaded; he has been raised from the dead! 17 For Herod himself had sent and laid hold of John, and bound him in prison for the sake of Herodias, his brother Philip's wife; for he had married 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2578" name="Group 34"/>
          <p:cNvGraphicFramePr>
            <a:graphicFrameLocks noGrp="1"/>
          </p:cNvGraphicFramePr>
          <p:nvPr/>
        </p:nvGraphicFramePr>
        <p:xfrm>
          <a:off x="34925" y="115888"/>
          <a:ext cx="9074150"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ولأنَّ يوحنَّا كان يقولُ لهِيرُودُسَ: " لا يَحلُّ لكَ أنْ تأخُذَ امرأةَ أخيكَ! " فكانت هِيرودِيَّا حانقةً عليهِ، وكانت تُرِيدُ قتلَهُ فلمْ تَقدِرْ،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Jean disait à Hérode: "Il ne t'est pas permis de garder la femme de ton frère.19 Aussi, Hérodiade le haïssait et voulait le faire mourir, mais elle ne le pouvait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John had said to Herod, It is not lawful for you to have your brother's wife. 19 Therefore Herodias held it against him and wanted to kill him, but she could not;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7583" name="Group 15"/>
          <p:cNvGraphicFramePr>
            <a:graphicFrameLocks noGrp="1"/>
          </p:cNvGraphicFramePr>
          <p:nvPr/>
        </p:nvGraphicFramePr>
        <p:xfrm>
          <a:off x="34925" y="44450"/>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هِيرُودُسَ كان يخافُ مِن يوحنَّا عالماً أنَّهُ رجلٌ بارٌّ وقدِّيسٌ، وكان يَحفَظُهُ. وكان يَسمعُ منه كثيراً، وكان حزينُ القلبِ وبسرورٍ كان يسمعُ منهُ.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Hérode craignait Jean, sachant que c'était un homme juste et saint, et il le protégeait. Quand il l'avait entendu, il restait fort perplexe; cependant il l'écoutait volontiers.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Herod feared John, knowing that he was a just and holy man, and he protected him. And when he heard him, he did many things, and heard him gladly.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3595" name="Group 27"/>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يومٌ موافِقٌ، لمَّا صَنَعَ هِيرُودُسُ في يومِ مَولِدِه عشاءً لعُظمائِهِ ولرؤساءِ الأُلوفِ ولأعيانِ الجليلِ، دخلتْ ابنةُ هِيرودِيَّا وَرَقصتْ، فَسَرَّتْ هِيرُودُسَ والمُتَّكِئينَ معهُ.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Mais un jour propice arriva lorsque Hérode, pour son anniversaire, donna un banquet à ses dignitaires, à ses officiers et aux notables  de Galilée. 22 La fille de  cette   Hérodiade vint exécuter une danse et elle plut à Hérode et à ses convives.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an opportune day came when Herod on his birthday gave a feast for his nobles, the high officers, and the chief men of Galilee. 22 And when Herodias' daughter herself came in and danced, and pleased Herod and those who sat with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616" name="Group 24"/>
          <p:cNvGraphicFramePr>
            <a:graphicFrameLocks noGrp="1"/>
          </p:cNvGraphicFramePr>
          <p:nvPr/>
        </p:nvGraphicFramePr>
        <p:xfrm>
          <a:off x="34925" y="44450"/>
          <a:ext cx="9145588" cy="63696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المَلِكُ للصَّبيَّةِ:  " اُطلُبِي منِّي ما تُريدينَ فأُعطيهِ لكِ ". وحَلَفَ لها: " إن ما تطلبينه سأُعطِيه لكِ حتى نِصفَ مملكتي ". فخرجتْ وقالتْ لأُمِّها: " ماذا أسألُه؟ " فهيَ قالتْ: " رأسَ يوحنَّا المعمَدان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roi dit à la jeune fille: "Demande-moi ce que tu veux et je te le donnerai. 23 Et il lui fit ce serment: "Tout ce que tu me demanderas, je te le donnerai, serait-ce la moitié de mon royaume." Elle sortit et dit à sa mère: "Que vais-je demander?"  Celle-ci répondit: "La tête de Jean le Baptiste.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king said to the girl, Ask me whatever you want, and I will give it to you. 23 He also swore to her, Whatever you ask me, I will give you, up to half of my kingdom. 24 So she went out and said to her mother, What shall I ask? And she said, The head of John the Baptist!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5544" name="Group 24"/>
          <p:cNvGraphicFramePr>
            <a:graphicFrameLocks noGrp="1"/>
          </p:cNvGraphicFramePr>
          <p:nvPr/>
        </p:nvGraphicFramePr>
        <p:xfrm>
          <a:off x="34925" y="115888"/>
          <a:ext cx="9001125" cy="6514148"/>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فدخلتْ بسرعةٍ إلى المَلِكِ وسألتهُ قائلةً: " أُريدُ الآنَ أنْ تُعطِيني رأسَ يوحنَّا المعمَدان في طبقٍ ". فحزِنَ قلبُ المَلِكِ. ولأجلِ القَسمِ والمُتَّكئينَ معه لمْ يُرِدْ أنْ يَمنعها.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En toute hâte, elle rentra auprès du roi et lui demanda: "Je veux que tu me donnes tout de suite sur un plat la tête de Jean le Baptiste." 26 Le roi devint triste, mais, à cause de son serment et des convives, il ne voulut pas lui refuser.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Immediately she came in with haste to the king and asked, saying, I want you to give me at once the head of John the Baptist on a platter. 26 And the king was exceedingly sorry; yet, because of the oaths and because of those who sat with him, he did not want to refuse 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51" name="Group 35"/>
          <p:cNvGraphicFramePr>
            <a:graphicFrameLocks noGrp="1"/>
          </p:cNvGraphicFramePr>
          <p:nvPr/>
        </p:nvGraphicFramePr>
        <p:xfrm>
          <a:off x="76200" y="115888"/>
          <a:ext cx="8959850" cy="5691188"/>
        </p:xfrm>
        <a:graphic>
          <a:graphicData uri="http://schemas.openxmlformats.org/drawingml/2006/table">
            <a:tbl>
              <a:tblPr rtl="1"/>
              <a:tblGrid>
                <a:gridCol w="4248150">
                  <a:extLst>
                    <a:ext uri="{9D8B030D-6E8A-4147-A177-3AD203B41FA5}">
                      <a16:colId xmlns:a16="http://schemas.microsoft.com/office/drawing/2014/main" val="20000"/>
                    </a:ext>
                  </a:extLst>
                </a:gridCol>
                <a:gridCol w="471170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وللوقتِ أَرسَلَ المَلِكُ سيَّافاً وأمرَه أنْ يُحضِرَ رأسَهُ في طبقٍ. فمضَى السيَّافُ وقطعَ رأسَهُ في السِّجنِ.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Aussitôt le roi envoya un garde avec l'ordre d'apporter la tête de Jean. Le garde alla le décapiter dans sa prison, </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Immediately the king sent an executioner and commanded his head to be brought. And he went and beheaded him in prison,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6567" name="Group 23"/>
          <p:cNvGraphicFramePr>
            <a:graphicFrameLocks noGrp="1"/>
          </p:cNvGraphicFramePr>
          <p:nvPr/>
        </p:nvGraphicFramePr>
        <p:xfrm>
          <a:off x="76200" y="115888"/>
          <a:ext cx="8959850" cy="5901754"/>
        </p:xfrm>
        <a:graphic>
          <a:graphicData uri="http://schemas.openxmlformats.org/drawingml/2006/table">
            <a:tbl>
              <a:tblPr rtl="1"/>
              <a:tblGrid>
                <a:gridCol w="4751387">
                  <a:extLst>
                    <a:ext uri="{9D8B030D-6E8A-4147-A177-3AD203B41FA5}">
                      <a16:colId xmlns:a16="http://schemas.microsoft.com/office/drawing/2014/main" val="20000"/>
                    </a:ext>
                  </a:extLst>
                </a:gridCol>
                <a:gridCol w="420846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وأحضرها في طبقٍ وسلَّمَها للصَّبيَّةِ، ودَفَعتها الصَّبيِّةُ إلى أُمِّها. فلمَّا سّمِعَ تلاميذُهُ، جاؤا وحمَلوا الجسدَ ووضعوه في مقبرةٍ.</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apporta la tête sur un plat, il la donna à la jeune fille, et la jeune fille la donna à sa mère. Quand ils l'eurent appris, les disciples de Jean vinrent prendre son cadavre et le déposèrent dans un tombeau.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brought his head on a platter, and gave it to the girl; and the girl gave it to her mother. 29 When his disciples heard of it, they came and took away his corpse and laid it in a tomb.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9740" name="Group 28"/>
          <p:cNvGraphicFramePr>
            <a:graphicFrameLocks noGrp="1"/>
          </p:cNvGraphicFramePr>
          <p:nvPr/>
        </p:nvGraphicFramePr>
        <p:xfrm>
          <a:off x="468313" y="692150"/>
          <a:ext cx="8137525" cy="584606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Third day of The Month of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(Third day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الثالث</a:t>
                      </a:r>
                      <a:r>
                        <a:rPr kumimoji="0" lang="ar-KW" sz="4400" b="0" i="0" u="none" strike="noStrike" cap="none" normalizeH="0" baseline="0">
                          <a:ln>
                            <a:noFill/>
                          </a:ln>
                          <a:solidFill>
                            <a:srgbClr val="FF9900"/>
                          </a:solidFill>
                          <a:effectLst/>
                          <a:latin typeface="Arial" charset="0"/>
                          <a:cs typeface="Arial" charset="0"/>
                        </a:rPr>
                        <a:t> من</a:t>
                      </a:r>
                      <a:r>
                        <a:rPr kumimoji="0" lang="ar-EG" sz="4400" b="0" i="0" u="none" strike="noStrike" cap="none" normalizeH="0" baseline="0">
                          <a:ln>
                            <a:noFill/>
                          </a:ln>
                          <a:solidFill>
                            <a:srgbClr val="FF9900"/>
                          </a:solidFill>
                          <a:effectLst/>
                          <a:latin typeface="Arial" charset="0"/>
                          <a:cs typeface="Arial" charset="0"/>
                        </a:rPr>
                        <a:t> </a:t>
                      </a:r>
                      <a:r>
                        <a:rPr kumimoji="0" lang="ar-KW" sz="4400" b="0" i="0" u="none" strike="noStrike" cap="none" normalizeH="0" baseline="0">
                          <a:ln>
                            <a:noFill/>
                          </a:ln>
                          <a:solidFill>
                            <a:srgbClr val="FF9900"/>
                          </a:solidFill>
                          <a:effectLst/>
                          <a:latin typeface="Arial" charset="0"/>
                          <a:cs typeface="Arial" charset="0"/>
                        </a:rPr>
                        <a:t>شهر </a:t>
                      </a:r>
                      <a:r>
                        <a:rPr kumimoji="0" lang="ar-EG" sz="4400" b="0" i="0" u="none" strike="noStrike" cap="none" normalizeH="0" baseline="0">
                          <a:ln>
                            <a:noFill/>
                          </a:ln>
                          <a:solidFill>
                            <a:srgbClr val="FF9900"/>
                          </a:solidFill>
                          <a:effectLst/>
                          <a:latin typeface="Arial" charset="0"/>
                          <a:cs typeface="Arial" charset="0"/>
                        </a:rPr>
                        <a:t>توت</a:t>
                      </a:r>
                      <a:endParaRPr kumimoji="0" lang="ar-EG" sz="5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اليوم الثالث</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r>
                        <a:rPr kumimoji="0" lang="en-US" sz="3200" b="0" i="0" u="none" strike="noStrike" cap="none" normalizeH="0" baseline="0">
                          <a:ln>
                            <a:noFill/>
                          </a:ln>
                          <a:solidFill>
                            <a:srgbClr val="FF9900"/>
                          </a:solidFill>
                          <a:effectLst/>
                          <a:latin typeface="Arial" charset="0"/>
                          <a:cs typeface="Arial" charset="0"/>
                        </a:rPr>
                        <a:t>(</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Troisième jour du mois de </a:t>
                      </a:r>
                      <a:r>
                        <a:rPr kumimoji="0" lang="en-US" sz="3600" b="0" i="0" u="none" strike="noStrike" cap="none" normalizeH="0" baseline="0">
                          <a:ln>
                            <a:noFill/>
                          </a:ln>
                          <a:solidFill>
                            <a:srgbClr val="FF9900"/>
                          </a:solidFill>
                          <a:effectLst/>
                          <a:latin typeface="Arial" charset="0"/>
                          <a:cs typeface="Arial" charset="0"/>
                        </a:rPr>
                        <a:t>Tout</a:t>
                      </a:r>
                      <a:endParaRPr kumimoji="0" lang="ar-EG"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Troisième jour du mois de </a:t>
                      </a:r>
                      <a:r>
                        <a:rPr kumimoji="0" lang="en-US" sz="2800" b="0" i="0" u="none" strike="noStrike" cap="none" normalizeH="0" baseline="0">
                          <a:ln>
                            <a:noFill/>
                          </a:ln>
                          <a:solidFill>
                            <a:srgbClr val="FF9900"/>
                          </a:solidFill>
                          <a:effectLst/>
                          <a:latin typeface="Arial" charset="0"/>
                          <a:cs typeface="Arial" charset="0"/>
                        </a:rPr>
                        <a:t>Abib)</a:t>
                      </a:r>
                      <a:endParaRPr kumimoji="0" lang="fr-CA"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269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2722"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8009" name="Rectangle 13"/>
          <p:cNvSpPr>
            <a:spLocks noGrp="1" noChangeArrowheads="1"/>
          </p:cNvSpPr>
          <p:nvPr>
            <p:ph type="ctrTitle"/>
          </p:nvPr>
        </p:nvSpPr>
        <p:spPr>
          <a:xfrm>
            <a:off x="0" y="106363"/>
            <a:ext cx="395288" cy="47625"/>
          </a:xfrm>
        </p:spPr>
        <p:txBody>
          <a:bodyPr/>
          <a:lstStyle/>
          <a:p>
            <a:pPr eaLnBrk="1" hangingPunct="1"/>
            <a:r>
              <a:rPr lang="en-CA" dirty="0"/>
              <a:t>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3746"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9030" name="Rectangle 13"/>
          <p:cNvSpPr>
            <a:spLocks noGrp="1" noChangeArrowheads="1"/>
          </p:cNvSpPr>
          <p:nvPr>
            <p:ph type="ctrTitle"/>
          </p:nvPr>
        </p:nvSpPr>
        <p:spPr>
          <a:xfrm>
            <a:off x="0" y="106363"/>
            <a:ext cx="395288" cy="47625"/>
          </a:xfrm>
        </p:spPr>
        <p:txBody>
          <a:bodyPr/>
          <a:lstStyle/>
          <a:p>
            <a:pPr eaLnBrk="1" hangingPunct="1"/>
            <a:r>
              <a:rPr lang="en-CA" dirty="0"/>
              <a:t>3v</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4770"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5794"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6818"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331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8877" name="Group 13"/>
          <p:cNvGraphicFramePr>
            <a:graphicFrameLocks noGrp="1"/>
          </p:cNvGraphicFramePr>
          <p:nvPr/>
        </p:nvGraphicFramePr>
        <p:xfrm>
          <a:off x="71437" y="304800"/>
          <a:ext cx="9072563" cy="655320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700" b="0" i="0" u="none" strike="noStrike" cap="none" normalizeH="0" baseline="0" dirty="0" err="1">
                          <a:ln>
                            <a:noFill/>
                          </a:ln>
                          <a:solidFill>
                            <a:schemeClr val="bg1"/>
                          </a:solidFill>
                          <a:effectLst/>
                          <a:latin typeface="Arial" charset="0"/>
                          <a:cs typeface="Arial" charset="0"/>
                        </a:rPr>
                        <a:t>Sion,Alléluia</a:t>
                      </a:r>
                      <a:r>
                        <a:rPr kumimoji="0" lang="fr-FR" sz="27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0" i="0" u="sng" strike="noStrike" cap="none" normalizeH="0" baseline="0" dirty="0">
                          <a:ln>
                            <a:noFill/>
                          </a:ln>
                          <a:solidFill>
                            <a:srgbClr val="FF9933"/>
                          </a:solidFill>
                          <a:effectLst/>
                          <a:latin typeface="Arial" charset="0"/>
                          <a:cs typeface="Times New Roman" pitchFamily="18" charset="0"/>
                        </a:rPr>
                        <a:t>Psalms</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4150" name="Rectangle 14"/>
          <p:cNvSpPr>
            <a:spLocks noGrp="1" noChangeArrowheads="1"/>
          </p:cNvSpPr>
          <p:nvPr>
            <p:ph type="ctrTitle"/>
          </p:nvPr>
        </p:nvSpPr>
        <p:spPr>
          <a:xfrm>
            <a:off x="0" y="106363"/>
            <a:ext cx="395288" cy="47625"/>
          </a:xfrm>
        </p:spPr>
        <p:txBody>
          <a:bodyPr/>
          <a:lstStyle/>
          <a:p>
            <a:pPr eaLnBrk="1" hangingPunct="1"/>
            <a:r>
              <a:rPr lang="en-CA" dirty="0"/>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9890" name="Group 2"/>
          <p:cNvGraphicFramePr>
            <a:graphicFrameLocks noGrp="1"/>
          </p:cNvGraphicFramePr>
          <p:nvPr/>
        </p:nvGraphicFramePr>
        <p:xfrm>
          <a:off x="-36513"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5174" name="Rectangle 13"/>
          <p:cNvSpPr>
            <a:spLocks noGrp="1" noChangeArrowheads="1"/>
          </p:cNvSpPr>
          <p:nvPr>
            <p:ph type="ctrTitle"/>
          </p:nvPr>
        </p:nvSpPr>
        <p:spPr>
          <a:xfrm>
            <a:off x="0" y="106363"/>
            <a:ext cx="395288" cy="47625"/>
          </a:xfrm>
        </p:spPr>
        <p:txBody>
          <a:bodyPr/>
          <a:lstStyle/>
          <a:p>
            <a:pPr eaLnBrk="1" hangingPunct="1"/>
            <a:r>
              <a:rPr lang="en-CA" dirty="0"/>
              <a:t>3m</a:t>
            </a: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091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1938"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2962"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4000" name="Group 16"/>
          <p:cNvGraphicFramePr>
            <a:graphicFrameLocks noGrp="1"/>
          </p:cNvGraphicFramePr>
          <p:nvPr/>
        </p:nvGraphicFramePr>
        <p:xfrm>
          <a:off x="34925" y="115888"/>
          <a:ext cx="9001125" cy="602284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14029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402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402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7058"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1318" name="Rectangle 13"/>
          <p:cNvSpPr>
            <a:spLocks noGrp="1" noChangeArrowheads="1"/>
          </p:cNvSpPr>
          <p:nvPr>
            <p:ph type="ctrTitle"/>
          </p:nvPr>
        </p:nvSpPr>
        <p:spPr>
          <a:xfrm>
            <a:off x="0" y="106363"/>
            <a:ext cx="395288" cy="47625"/>
          </a:xfrm>
        </p:spPr>
        <p:txBody>
          <a:bodyPr/>
          <a:lstStyle/>
          <a:p>
            <a:pPr eaLnBrk="1" hangingPunct="1"/>
            <a:r>
              <a:rPr lang="en-CA"/>
              <a:t>3p</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8082"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9106"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0130"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1154"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2178"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3202"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4226"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5250"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6274"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7311" name="Group 15"/>
          <p:cNvGraphicFramePr>
            <a:graphicFrameLocks noGrp="1"/>
          </p:cNvGraphicFramePr>
          <p:nvPr/>
        </p:nvGraphicFramePr>
        <p:xfrm>
          <a:off x="34925" y="44450"/>
          <a:ext cx="9145588"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8322"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9346"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55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556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3442"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6678" name="Rectangle 13"/>
          <p:cNvSpPr>
            <a:spLocks noGrp="1" noChangeArrowheads="1"/>
          </p:cNvSpPr>
          <p:nvPr>
            <p:ph type="ctrTitle"/>
          </p:nvPr>
        </p:nvSpPr>
        <p:spPr>
          <a:xfrm>
            <a:off x="0" y="106363"/>
            <a:ext cx="395288" cy="47625"/>
          </a:xfrm>
        </p:spPr>
        <p:txBody>
          <a:bodyPr/>
          <a:lstStyle/>
          <a:p>
            <a:pPr eaLnBrk="1" hangingPunct="1"/>
            <a:r>
              <a:rPr lang="en-CA"/>
              <a:t>3c</a:t>
            </a: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4466"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5490"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6514"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7538"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8562"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9586"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0610"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658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658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658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4706"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6918" name="Rectangle 13"/>
          <p:cNvSpPr>
            <a:spLocks noGrp="1" noChangeArrowheads="1"/>
          </p:cNvSpPr>
          <p:nvPr>
            <p:ph type="ctrTitle"/>
          </p:nvPr>
        </p:nvSpPr>
        <p:spPr>
          <a:xfrm>
            <a:off x="0" y="106363"/>
            <a:ext cx="395288" cy="47625"/>
          </a:xfrm>
        </p:spPr>
        <p:txBody>
          <a:bodyPr/>
          <a:lstStyle/>
          <a:p>
            <a:pPr eaLnBrk="1" hangingPunct="1"/>
            <a:r>
              <a:rPr lang="en-CA"/>
              <a:t>3a</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5730"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6754"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7778"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8802"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9826"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0850"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1874"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2898" name="Group 2"/>
          <p:cNvGraphicFramePr>
            <a:graphicFrameLocks noGrp="1"/>
          </p:cNvGraphicFramePr>
          <p:nvPr/>
        </p:nvGraphicFramePr>
        <p:xfrm>
          <a:off x="34925" y="44450"/>
          <a:ext cx="9145588"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plus revoir son visage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3935" name="Group 15"/>
          <p:cNvGraphicFramePr>
            <a:graphicFrameLocks noGrp="1"/>
          </p:cNvGraphicFramePr>
          <p:nvPr/>
        </p:nvGraphicFramePr>
        <p:xfrm>
          <a:off x="34925" y="44450"/>
          <a:ext cx="9145588" cy="56181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on l'accompagna jusqu'au bateau.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4946"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5970"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0066"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ts val="3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278" name="Rectangle 13"/>
          <p:cNvSpPr>
            <a:spLocks noGrp="1" noChangeArrowheads="1"/>
          </p:cNvSpPr>
          <p:nvPr>
            <p:ph type="ctrTitle"/>
          </p:nvPr>
        </p:nvSpPr>
        <p:spPr>
          <a:xfrm>
            <a:off x="0" y="106363"/>
            <a:ext cx="395288" cy="47625"/>
          </a:xfrm>
        </p:spPr>
        <p:txBody>
          <a:bodyPr/>
          <a:lstStyle/>
          <a:p>
            <a:pPr eaLnBrk="1" hangingPunct="1"/>
            <a:r>
              <a:rPr lang="en-CA" dirty="0"/>
              <a:t>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1101" name="Group 13"/>
          <p:cNvGraphicFramePr>
            <a:graphicFrameLocks noGrp="1"/>
          </p:cNvGraphicFramePr>
          <p:nvPr/>
        </p:nvGraphicFramePr>
        <p:xfrm>
          <a:off x="34925" y="44450"/>
          <a:ext cx="9145588" cy="648919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( 10 : 1 – 16 )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3302" name="Rectangle 14"/>
          <p:cNvSpPr>
            <a:spLocks noGrp="1" noChangeArrowheads="1"/>
          </p:cNvSpPr>
          <p:nvPr>
            <p:ph type="ctrTitle"/>
          </p:nvPr>
        </p:nvSpPr>
        <p:spPr>
          <a:xfrm>
            <a:off x="0" y="106363"/>
            <a:ext cx="395288" cy="47625"/>
          </a:xfrm>
        </p:spPr>
        <p:txBody>
          <a:bodyPr/>
          <a:lstStyle/>
          <a:p>
            <a:pPr eaLnBrk="1" hangingPunct="1"/>
            <a:r>
              <a:rPr lang="en-CA" dirty="0"/>
              <a:t>3g</a:t>
            </a: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2114"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3138"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4174" name="Group 14"/>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5186"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6210"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7234"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8275" name="Group 19"/>
          <p:cNvGraphicFramePr>
            <a:graphicFrameLocks noGrp="1"/>
          </p:cNvGraphicFramePr>
          <p:nvPr/>
        </p:nvGraphicFramePr>
        <p:xfrm>
          <a:off x="34925" y="44450"/>
          <a:ext cx="9001125" cy="580421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9629" name="Group 13"/>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Tout</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935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1687" name="Group 23"/>
          <p:cNvGraphicFramePr>
            <a:graphicFrameLocks noGrp="1"/>
          </p:cNvGraphicFramePr>
          <p:nvPr/>
        </p:nvGraphicFramePr>
        <p:xfrm>
          <a:off x="107950" y="115888"/>
          <a:ext cx="8928100" cy="6185282"/>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30:4, 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رنموا للرب يا اتقياءه واحمدوا ذكر قدسهاستمع يا رب وارحمني يا رب كن معينا لي.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30:4,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Psalmodiez (en l’honneur) de l’Éternel, vous ses fidèles, Célébrez son saint nom ! 10 Écoute, Éternel, fais–moi grâce ! Éternel, sois mon secours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30:4,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Sing praise to the Lord, You saints of His,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Hear, O Lord, and have mercy on me; Lord, be my helper!.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4569" name="Rectangle 24"/>
          <p:cNvSpPr>
            <a:spLocks noGrp="1" noChangeArrowheads="1"/>
          </p:cNvSpPr>
          <p:nvPr>
            <p:ph type="ctrTitle"/>
          </p:nvPr>
        </p:nvSpPr>
        <p:spPr>
          <a:xfrm>
            <a:off x="0" y="106363"/>
            <a:ext cx="395288" cy="47625"/>
          </a:xfrm>
        </p:spPr>
        <p:txBody>
          <a:bodyPr/>
          <a:lstStyle/>
          <a:p>
            <a:pPr eaLnBrk="1" hangingPunct="1"/>
            <a:r>
              <a:rPr lang="en-CA" dirty="0"/>
              <a:t>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2713" name="Group 25"/>
          <p:cNvGraphicFramePr>
            <a:graphicFrameLocks noGrp="1"/>
          </p:cNvGraphicFramePr>
          <p:nvPr/>
        </p:nvGraphicFramePr>
        <p:xfrm>
          <a:off x="107950" y="-26988"/>
          <a:ext cx="9001125" cy="6771767"/>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( 11 : 11 – 19 )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لم يقم بين المولودين من النساء اعظم من يوحنا المعمدان.ولكن الاصغر في ملكوت السموات اعظم منه.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3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11:11-19</a:t>
                      </a:r>
                      <a:endParaRPr kumimoji="0" lang="fr-FR"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En vérité je vous le dis, parmi ceux qui sont nés de femmes, il ne s’en est pas levé de plus grand que Jean–Baptiste. Cependant le plus petit dans le royaume des cieux est plus grand que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11:11-19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Assuredly, I say to you, among those born of women there has not risen one greater than John the Baptist; but he who is least in the kingdom of heaven is greater than he.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5590" name="Rectangle 26"/>
          <p:cNvSpPr>
            <a:spLocks noGrp="1" noChangeArrowheads="1"/>
          </p:cNvSpPr>
          <p:nvPr>
            <p:ph type="ctrTitle"/>
          </p:nvPr>
        </p:nvSpPr>
        <p:spPr/>
        <p:txBody>
          <a:bodyPr/>
          <a:lstStyle/>
          <a:p>
            <a:pPr eaLnBrk="1" hangingPunct="1"/>
            <a:r>
              <a:rPr lang="en-CA" dirty="0"/>
              <a:t>4v</a:t>
            </a: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3736" name="Group 24"/>
          <p:cNvGraphicFramePr>
            <a:graphicFrameLocks noGrp="1"/>
          </p:cNvGraphicFramePr>
          <p:nvPr/>
        </p:nvGraphicFramePr>
        <p:xfrm>
          <a:off x="34925" y="0"/>
          <a:ext cx="9001125" cy="6499479"/>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ايام يوحنا المعمدان الى الآن ملكوت السموات يغصب والغاصبون يختطفونه.لان جميع الانبياء والناموس الى يوحنا تنبأوا.  وان اردتم ان تقبلوا فهذا هو ايليا المزمع ان ياتي.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Depuis les jours de Jean–Baptiste jusqu’à présent, le royaume des cieux est soumis à la violence, et ce sont les violents qui le ravissent.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Car tous les prophètes et la loi ont prophétisé jusqu’à Jean ;14  et, si vous voulez l’admettre, c’est lui qui est l’Élie qui devait 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12 And from the days of John the Baptist until now the kingdom of heaven suffers violence, and the violent take it by force. 13 For all the prophets and the law prophesied until John. 14 And if you are willing to receive it, he is Elijah who is to come.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4766" name="Group 30"/>
          <p:cNvGraphicFramePr>
            <a:graphicFrameLocks noGrp="1"/>
          </p:cNvGraphicFramePr>
          <p:nvPr/>
        </p:nvGraphicFramePr>
        <p:xfrm>
          <a:off x="34925" y="0"/>
          <a:ext cx="9074150" cy="68427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684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له اذنان للسمع فليسمع وبمن اشبّه هذا الجيل.يشبه اولادا جالسين في الاسواق ينادون الى اصحابهم ويقولون زمّرنا لكم فلم ترقصوا.نحنا لكم فلم تلطموا.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celui qui a des oreilles entende !16  A qui comparerai–je cette génération ? Elle ressemble à des enfants assis sur des places publiques, et qui appellent leurs compagnons en disant :17  Nous avons joué de la flûte, Et vous n’avez pas dansé. Nous avons chanté des complaintes, Et vous ne vous êtes pas lamentés.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who has ears to hear, let him hear! 16 But to what shall I liken this generation? It is like children sitting in the marketplaces and calling to their companions, 17 and saying: `We played the flute for you, And you did not dance; We mourned to you, And you did not lament.'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0901" name="Group 21"/>
          <p:cNvGraphicFramePr>
            <a:graphicFrameLocks noGrp="1"/>
          </p:cNvGraphicFramePr>
          <p:nvPr/>
        </p:nvGraphicFramePr>
        <p:xfrm>
          <a:off x="34925" y="44450"/>
          <a:ext cx="9145588" cy="677157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جاء يوحنا لا يأكل ولا يشرب.فيقولون فيه شيطان. جاء ابن الانسان يأكل ويشرب.فيقولون هوذا انسان اكول وشريب خمر.محب للعشارين والخطاة.والحكمة تبررت من بنيها</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214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Jean est venu : il ne mangeait ni ne buvait, et l’on dit : Il a un démon.19 Le Fils de l’homme est venu, mangeant et buvant et l’on dit : C’est un homme qui fait bonne chère et un buveur de vin, un ami des péagers et des pécheurs. Mais la sagesse a été justifiée par ses oeuvres.</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For John came neither eating nor drinking, and they say, `He has a demon.' 19 The Son of Man came eating and drinking, and they say, `Look, a glutton and a winebibber, a friend of tax collectors and sinners!' But wisdom is justified by her children.</a:t>
                      </a:r>
                      <a:r>
                        <a:rPr kumimoji="0" lang="en-US" sz="3200" b="0" i="0" u="none" strike="noStrike" cap="none" normalizeH="0" baseline="0">
                          <a:ln>
                            <a:noFill/>
                          </a:ln>
                          <a:solidFill>
                            <a:schemeClr val="bg1"/>
                          </a:solidFill>
                          <a:effectLst/>
                          <a:latin typeface="Arial" charset="0"/>
                          <a:cs typeface="Times New Roman" pitchFamily="18" charset="0"/>
                        </a:rPr>
                        <a:t> </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996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2956" name="Group 28"/>
          <p:cNvGraphicFramePr>
            <a:graphicFrameLocks noGrp="1"/>
          </p:cNvGraphicFramePr>
          <p:nvPr/>
        </p:nvGraphicFramePr>
        <p:xfrm>
          <a:off x="107950" y="115888"/>
          <a:ext cx="9001125" cy="6449568"/>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31:1,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عليك يا رب توكلت</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لا تدعني اخزى مدى الدهر.بعدلك نجني. ما اعظم جودك الذي ذخرته لخائفيك.</a:t>
                      </a:r>
                      <a:r>
                        <a:rPr kumimoji="0" lang="en-CA"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31:1,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Éternel ! en toi je me réfugie : Que jamais je ne sois dans la honte ! </a:t>
                      </a:r>
                      <a:r>
                        <a:rPr kumimoji="0" lang="fr-FR" sz="2800" b="0" i="0" u="none" strike="noStrike" cap="none" normalizeH="0" baseline="0" dirty="0" err="1">
                          <a:ln>
                            <a:noFill/>
                          </a:ln>
                          <a:solidFill>
                            <a:schemeClr val="bg1"/>
                          </a:solidFill>
                          <a:effectLst/>
                          <a:latin typeface="Arial" charset="0"/>
                          <a:cs typeface="Arial" charset="0"/>
                        </a:rPr>
                        <a:t>Libère–moi</a:t>
                      </a:r>
                      <a:r>
                        <a:rPr kumimoji="0" lang="fr-FR" sz="2800" b="0" i="0" u="none" strike="noStrike" cap="none" normalizeH="0" baseline="0" dirty="0">
                          <a:ln>
                            <a:noFill/>
                          </a:ln>
                          <a:solidFill>
                            <a:schemeClr val="bg1"/>
                          </a:solidFill>
                          <a:effectLst/>
                          <a:latin typeface="Arial" charset="0"/>
                          <a:cs typeface="Arial" charset="0"/>
                        </a:rPr>
                        <a:t> dans ta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Oh ! combien est grande ta bonté, Que tu tiens en réserve pour ceux qui te craignent,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31:1,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You, O Lord, I put my trust; Let me never be ashamed; Deliver me in Your righteousness.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Oh, how great is Your goodness, Which You have laid up for those who fear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0710" name="Rectangle 29"/>
          <p:cNvSpPr>
            <a:spLocks noGrp="1" noChangeArrowheads="1"/>
          </p:cNvSpPr>
          <p:nvPr>
            <p:ph type="ctrTitle"/>
          </p:nvPr>
        </p:nvSpPr>
        <p:spPr/>
        <p:txBody>
          <a:bodyPr/>
          <a:lstStyle/>
          <a:p>
            <a:pPr eaLnBrk="1" hangingPunct="1"/>
            <a:r>
              <a:rPr lang="en-CA" sz="900" dirty="0"/>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3988" name="Group 36"/>
          <p:cNvGraphicFramePr>
            <a:graphicFrameLocks noGrp="1"/>
          </p:cNvGraphicFramePr>
          <p:nvPr/>
        </p:nvGraphicFramePr>
        <p:xfrm>
          <a:off x="107950" y="44450"/>
          <a:ext cx="8928100" cy="6449632"/>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Times New Roman" pitchFamily="18" charset="0"/>
                        </a:rPr>
                        <a:t>21:23-27</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الى الهيكل تقدم اليه رؤساء الكهنة وشيوخ الشعب وهو يعلّم قائلين بأي سلطان تفعل هذا ومن اعطاك هذا السلطان.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02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21:23-27</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se rendit dans le temple, et pendant qu’il enseignait, les principaux sacrificateurs et les anciens du peuple vinrent lui dire : Par quelle autorité fais–tu cela, et qui t’a donné cette autorité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21:23-27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23 Now when He came into the temple, the chief priests and the elders of the people confronted Him as He was teaching, and said, By what authority are You doing these things? And who gave You this authority?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1734" name="Rectangle 37"/>
          <p:cNvSpPr>
            <a:spLocks noGrp="1" noChangeArrowheads="1"/>
          </p:cNvSpPr>
          <p:nvPr>
            <p:ph type="ctrTitle"/>
          </p:nvPr>
        </p:nvSpPr>
        <p:spPr/>
        <p:txBody>
          <a:bodyPr/>
          <a:lstStyle/>
          <a:p>
            <a:pPr eaLnBrk="1" hangingPunct="1"/>
            <a:r>
              <a:rPr lang="en-CA" dirty="0"/>
              <a:t>4m</a:t>
            </a: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5002" name="Group 26"/>
          <p:cNvGraphicFramePr>
            <a:graphicFrameLocks noGrp="1"/>
          </p:cNvGraphicFramePr>
          <p:nvPr/>
        </p:nvGraphicFramePr>
        <p:xfrm>
          <a:off x="107950" y="188913"/>
          <a:ext cx="8928100" cy="6118225"/>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لهم وانا ايضا اسألكم كلمة واحدة فان قلتم لي عنها اقول لكم انا ايضا بأي سلطان افعل هذا. معمودية يوحنا من اين كانت.من السماء أم من الناس.</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Jésus leur répondit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vous poserai moi aussi une seule question, et si vous m’y répondez je vous dirai par quelle autorité je fais cela. 25  Le baptême de Jean, d’où venait–il ? Du ciel, ou des hommes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But Jesus answered and said to them, I also will ask you one thing, which if you tell Me, I likewise will tell you by what authority I do these things: 25 The baptism of John--where was it from? From heaven or from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025" name="Group 25"/>
          <p:cNvGraphicFramePr>
            <a:graphicFrameLocks noGrp="1"/>
          </p:cNvGraphicFramePr>
          <p:nvPr/>
        </p:nvGraphicFramePr>
        <p:xfrm>
          <a:off x="107950" y="188913"/>
          <a:ext cx="8928100" cy="5975350"/>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ففكروا في انفسهم قائلين ان قلنا من السماء يقول لنا فلماذا لم تؤمنوا به.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وان قلنا من الناس نخاف من الشعب.لان يوحنا عند الجميع مثل نبي.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ils raisonnèrent entre eux : Si nous répondons : Du ciel, il nous dira : Pourquoi donc n’avez–vous pas cru en lui ? 26  Et si nous répondons : Des hommes, nous avons à craindre la foule, car tous tiennent Jean pour un prophète.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And they reasoned among themselves, saying, If we say, `From heaven,' He will say to us, `Why then did you not believe him?' 26 But if we say, `From men,' we fear the multitude, for all count John as a prophet.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064" name="Group 16"/>
          <p:cNvGraphicFramePr>
            <a:graphicFrameLocks noGrp="1"/>
          </p:cNvGraphicFramePr>
          <p:nvPr/>
        </p:nvGraphicFramePr>
        <p:xfrm>
          <a:off x="107950" y="115888"/>
          <a:ext cx="8928100" cy="5840413"/>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فاجابوا يسوع وقالوا لا نعلم.فقال لهم هو ايضا ولا انا اقول لكم باي سلطان افعل هذا</a:t>
                      </a:r>
                      <a:r>
                        <a:rPr kumimoji="0" lang="en-CA"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Alors ils répondirent à Jésus : Nous ne savons pas. Et il leur dit à son tour : Moi non plus, je ne vous dirai pas par quelle autorité je fais cela.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27 So they answered Jesus and said, We do not know. And He said to them, Neither will I tell you by what authority I do these things.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20582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2058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2058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1149" name="Group 29"/>
          <p:cNvGraphicFramePr>
            <a:graphicFrameLocks noGrp="1"/>
          </p:cNvGraphicFramePr>
          <p:nvPr/>
        </p:nvGraphicFramePr>
        <p:xfrm>
          <a:off x="34925" y="44450"/>
          <a:ext cx="9001125" cy="673188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a:t>
                      </a:r>
                      <a:r>
                        <a:rPr kumimoji="0" lang="ar-EG" sz="3600" b="0" i="0" u="sng" strike="noStrike" cap="none" normalizeH="0" baseline="0">
                          <a:ln>
                            <a:noFill/>
                          </a:ln>
                          <a:solidFill>
                            <a:srgbClr val="FF9933"/>
                          </a:solidFill>
                          <a:effectLst/>
                          <a:latin typeface="Arial" charset="0"/>
                          <a:cs typeface="Arial" charset="0"/>
                        </a:rPr>
                        <a:t> تيموثاس الاولى ( 1 :12 – 19 )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وانا اشكر المسيح يسوع ربنا الذي قواني انه حسبني امينا اذ جعلني للخدمة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انا الذي كنت قبلا مجدفا ومضطهدا ومفتريا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Timothy 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rends grâces à celui qui m’a fortifié, le Christ–Jésus notre Seigneur, de ce qu’il m’a estimé fidèle en m’établissant dans le service,13  moi qui étais auparavant un blasphémateur, un persécuteur, un homme emporté.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Timothy 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I thank Christ Jesus our Lord who has enabled me, because He counted me faithful, putting me into the ministry, 13 although I was formerly a blasphemer, a persecutor, and an insolent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6854" name="Rectangle 30"/>
          <p:cNvSpPr>
            <a:spLocks noGrp="1" noChangeArrowheads="1"/>
          </p:cNvSpPr>
          <p:nvPr>
            <p:ph type="ctrTitle"/>
          </p:nvPr>
        </p:nvSpPr>
        <p:spPr/>
        <p:txBody>
          <a:bodyPr/>
          <a:lstStyle/>
          <a:p>
            <a:pPr eaLnBrk="1" hangingPunct="1"/>
            <a:r>
              <a:rPr lang="en-CA"/>
              <a:t>4p</a:t>
            </a: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2174" name="Group 30"/>
          <p:cNvGraphicFramePr>
            <a:graphicFrameLocks noGrp="1"/>
          </p:cNvGraphicFramePr>
          <p:nvPr/>
        </p:nvGraphicFramePr>
        <p:xfrm>
          <a:off x="34925" y="44450"/>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رحمت لاني فعلت بجهل في عدم ايمان وتفاضلت نعمة ربنا جدا مع الايمان والمحبة التي في المسيح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m’a été fait miséricorde, parce que j’agissais par ignorance, dans l’incrédulité.14  Et la grâce de notre Seigneur a surabondé, avec la foi et l’amour qui est en Christ–Jésus.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 obtained mercy because I did it ignorantly in unbelief. 14 And the grace of our Lord was exceedingly abundant, with faith and love which are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9296" name="Group 16"/>
          <p:cNvGraphicFramePr>
            <a:graphicFrameLocks noGrp="1"/>
          </p:cNvGraphicFramePr>
          <p:nvPr/>
        </p:nvGraphicFramePr>
        <p:xfrm>
          <a:off x="34925" y="44450"/>
          <a:ext cx="9001125" cy="5834063"/>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صادقة هي الكلمة ومستحقة كل قبول ان المسيح يسوع جاء الى العالم ليخلّص الخطاة الذين اولهم انا.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C’est une parole certaine et digne d’être entièrement reçue, que le Christ–Jésus est venu dans le monde pour sauver les pécheurs, dont je suis, moi, le premier.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This is a faithful saying and worthy of all acceptance, that Christ Jesus came into the world to save sinners, of whom I am chief.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3193" name="Group 25"/>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لكنني لهذا رحمت ليظهر يسوع المسيح فيّ انا اولا كل اناة مثالا للعتيدين ان يؤمنوا به للحياة الابدية.وملك الدهور الذي لا يفنى ولا يرى الاله الحكيم وحده له الكرامة والمجد الى دهر الدهور.آمين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Mais il m’a été fait miséricorde, afin qu’en moi le premier, Jésus–Christ montre toute sa patience, pour servir d’exemple à ceux qui croiront en lui pour la vie éternelle. 17 Au Roi des siècles, immortel, invisible, seul Dieu, honneur et gloire aux siècles des siècles !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However, for this reason I obtained mercy, that in me first Jesus Christ might show all longsuffering, as a pattern to those who are going to believe on Him for everlasting life. 17 Now to the King eternal, immortal, invisible, to God who alone is wise, be honor and glory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4217" name="Group 25"/>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الوصية ايها الابن تيموثاوس استودعك اياها حسب النبوات التي سبقت عليك لكي تحارب فيها المحاربة الحسنة ولك ايمان وضمير صالح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 recommandation que je t’adresse, Timothée, mon enfant, selon les prophéties faites à ton sujet, c’est que, d’après elles, tu combattes le bon combat, 19 en gardant la foi et une bonne conscience.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This charge I commit to you, son Timothy, according to the prophecies previously made concerning you, that by them you may wage the good warfare, 19 having faith and a good conscience.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212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2129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0367" name="Group 31"/>
          <p:cNvGraphicFramePr>
            <a:graphicFrameLocks noGrp="1"/>
          </p:cNvGraphicFramePr>
          <p:nvPr/>
        </p:nvGraphicFramePr>
        <p:xfrm>
          <a:off x="34925" y="-26988"/>
          <a:ext cx="9074150" cy="66446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يعقوب ( </a:t>
                      </a:r>
                      <a:r>
                        <a:rPr kumimoji="0" lang="ar-SA" sz="3200" b="0" i="0" u="sng" strike="noStrike" cap="none" normalizeH="0" baseline="0">
                          <a:ln>
                            <a:noFill/>
                          </a:ln>
                          <a:solidFill>
                            <a:srgbClr val="FF9933"/>
                          </a:solidFill>
                          <a:effectLst/>
                          <a:latin typeface="Arial" charset="0"/>
                          <a:cs typeface="Arial" charset="0"/>
                        </a:rPr>
                        <a:t>1 </a:t>
                      </a:r>
                      <a:r>
                        <a:rPr kumimoji="0" lang="ar-EG" sz="3200" b="0" i="0" u="sng" strike="noStrike" cap="none" normalizeH="0" baseline="0">
                          <a:ln>
                            <a:noFill/>
                          </a:ln>
                          <a:solidFill>
                            <a:srgbClr val="FF9933"/>
                          </a:solidFill>
                          <a:effectLst/>
                          <a:latin typeface="Arial" charset="0"/>
                          <a:cs typeface="Arial" charset="0"/>
                        </a:rPr>
                        <a:t>:</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2</a:t>
                      </a:r>
                      <a:r>
                        <a:rPr kumimoji="0" lang="ar-SA" sz="3200" b="0" i="0" u="sng" strike="noStrike" cap="none" normalizeH="0" baseline="0">
                          <a:ln>
                            <a:noFill/>
                          </a:ln>
                          <a:solidFill>
                            <a:srgbClr val="FF9933"/>
                          </a:solidFill>
                          <a:effectLst/>
                          <a:latin typeface="Arial" charset="0"/>
                          <a:cs typeface="Arial" charset="0"/>
                        </a:rPr>
                        <a:t>2 : </a:t>
                      </a:r>
                      <a:r>
                        <a:rPr kumimoji="0" lang="ar-EG" sz="3200" b="0" i="0" u="sng" strike="noStrike" cap="none" normalizeH="0" baseline="0">
                          <a:ln>
                            <a:noFill/>
                          </a:ln>
                          <a:solidFill>
                            <a:srgbClr val="FF9933"/>
                          </a:solidFill>
                          <a:effectLst/>
                          <a:latin typeface="Arial" charset="0"/>
                          <a:cs typeface="Arial" charset="0"/>
                        </a:rPr>
                        <a:t>27</a:t>
                      </a:r>
                      <a:r>
                        <a:rPr kumimoji="0" lang="ar-SA" sz="3200" b="0" i="0" u="sng" strike="noStrike" cap="none" normalizeH="0" baseline="0">
                          <a:ln>
                            <a:noFill/>
                          </a:ln>
                          <a:solidFill>
                            <a:srgbClr val="FF9933"/>
                          </a:solidFill>
                          <a:effectLst/>
                          <a:latin typeface="Arial" charset="0"/>
                          <a:cs typeface="Arial" charset="0"/>
                        </a:rPr>
                        <a:t>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ولكن كونوا عاملين بالكلمة لا سامعين فقط خادعين نفوسكم.لانه ان كان احد سامعا للكلمة وليس عاملا فذاك يشبه رجلا ناظرا وجه خلقته في مرآة.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1:22-27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Pratiquez la parole et ne l’écoutez pas seulement, en vous abusant par de faux raisonnements. 23 Car si quelqu’un écoute la parole et ne la pratique pas, il est semblable à un homme qui regarde dans un miroir son visage naturel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1:22-27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be doers of the word, and not hearers only, deceiving yourselves. 23 For if anyone is a hearer of the word and not a doer, he is like a man observing his natural face in a mirror;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4022" name="Rectangle 32"/>
          <p:cNvSpPr>
            <a:spLocks noGrp="1" noChangeArrowheads="1"/>
          </p:cNvSpPr>
          <p:nvPr>
            <p:ph type="ctrTitle"/>
          </p:nvPr>
        </p:nvSpPr>
        <p:spPr/>
        <p:txBody>
          <a:bodyPr/>
          <a:lstStyle/>
          <a:p>
            <a:pPr eaLnBrk="1" hangingPunct="1"/>
            <a:r>
              <a:rPr lang="en-CA"/>
              <a:t>4c</a:t>
            </a: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1388" name="Group 28"/>
          <p:cNvGraphicFramePr>
            <a:graphicFrameLocks noGrp="1"/>
          </p:cNvGraphicFramePr>
          <p:nvPr/>
        </p:nvGraphicFramePr>
        <p:xfrm>
          <a:off x="34925" y="44450"/>
          <a:ext cx="9074150" cy="636968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نظر ذاته ومضى وللوقت نسي ما هو</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من اطّلع على الناموس الكامل ناموس الحرية وثبت وصار ليس سامعا ناسيا بل عاملا بالكلمة فهذا يكون مغبوطا في عمله.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et qui, après s’être regardé, s’en va et oublie aussitôt comment il est. 25  Mais celui qui a plongé les regards dans la loi parfaite, la loi de la liberté, et qui persévère, non pas en l’écoutant pour l’oublier, mais en la pratiquant activement, celui–là sera heureux dans son action même.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observes himself, goes away, and immediately forgets what kind of man he was. 25 But he who looks into the perfect law of liberty and continues in it, and is not a forgetful hearer but a doer of the work, this one will be blessed in what he does.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2405" name="Group 21"/>
          <p:cNvGraphicFramePr>
            <a:graphicFrameLocks noGrp="1"/>
          </p:cNvGraphicFramePr>
          <p:nvPr/>
        </p:nvGraphicFramePr>
        <p:xfrm>
          <a:off x="107950" y="44450"/>
          <a:ext cx="9001125"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فيكم يظن انه ديّن وهو ليس يلجم لسانه بل يخدع قلبه فديانة هذا باطلة.الديانة الطاهرة النقية عند الله الآب هي هذه افتقاد اليتامى والارامل في ضيقتهم وحفظ الانسان نفسه بلا دنس من العالم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pense être religieux, sans tenir sa langue en bride, mais en trompant son coeur, la religion de cet homme est vaine. 27 La religion pure et sans tache, devant Dieu le Père, consiste à visiter les orphelins et les veuves dans leurs afflictions, et à se garder des souillures du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among you thinks he is religious, and does not bridle his tongue but deceives his own heart, this one's religion is useless. 27 Pure and undefiled religion before God and the Father is this: to visit orphans and widows in their trouble, and to keep oneself unspotted from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218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2181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2181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1633" name="Group 33"/>
          <p:cNvGraphicFramePr>
            <a:graphicFrameLocks noGrp="1"/>
          </p:cNvGraphicFramePr>
          <p:nvPr/>
        </p:nvGraphicFramePr>
        <p:xfrm>
          <a:off x="107950" y="44450"/>
          <a:ext cx="8928100" cy="6426010"/>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00"/>
                          </a:solidFill>
                          <a:effectLst/>
                          <a:latin typeface="Arial" charset="0"/>
                          <a:cs typeface="Arial" charset="0"/>
                        </a:rPr>
                        <a:t>25:13</a:t>
                      </a:r>
                      <a:r>
                        <a:rPr kumimoji="0" lang="ar-SA" sz="2800" b="0" i="0" u="sng" strike="noStrike" cap="none" normalizeH="0" baseline="0">
                          <a:ln>
                            <a:noFill/>
                          </a:ln>
                          <a:solidFill>
                            <a:srgbClr val="FF9900"/>
                          </a:solidFill>
                          <a:effectLst/>
                          <a:latin typeface="Arial" charset="0"/>
                          <a:cs typeface="Arial" charset="0"/>
                        </a:rPr>
                        <a:t>-33</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 يوحنا يكمل سعيه جعل يقول من تظنون اني انا.لست انا اياه لكن هوذا يأتي بعدي الذي لست مستحقا ان احل حذاء قدميه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13:25-33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lorsque Jean achevait sa course, il disait : Je ne suis pas, moi, ce que vous supposez ; mais voici, il vient après moi celui dont je ne suis pas digne de détacher les sandales de ses pieds.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13:25-33</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as John was finishing his course, he said, `Who do you think I am? I am not He. But behold, there comes One after me, the sandals of whose feet I am not worthy to loose.'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9142" name="Rectangle 34"/>
          <p:cNvSpPr>
            <a:spLocks noGrp="1" noChangeArrowheads="1"/>
          </p:cNvSpPr>
          <p:nvPr>
            <p:ph type="ctrTitle"/>
          </p:nvPr>
        </p:nvSpPr>
        <p:spPr/>
        <p:txBody>
          <a:bodyPr/>
          <a:lstStyle/>
          <a:p>
            <a:pPr eaLnBrk="1" hangingPunct="1"/>
            <a:r>
              <a:rPr lang="en-CA"/>
              <a:t>4a</a:t>
            </a: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48" name="Group 24"/>
          <p:cNvGraphicFramePr>
            <a:graphicFrameLocks noGrp="1"/>
          </p:cNvGraphicFramePr>
          <p:nvPr/>
        </p:nvGraphicFramePr>
        <p:xfrm>
          <a:off x="34925" y="44450"/>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الرجال الاخوة بني جنس ابراهيم والذين بينكم يتقون الله اليكم أرسلت كلمة هذا الخلاص. لان الساكنين في اورشليم ورؤساءهم لم يعرفوا هذا.</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Frères, vous les fils de la race d’Abraham, et ceux qui parmi vous craignent Dieu, c’est à nous que cette parole de salut à été envoyée. 27 Car les habitants de Jérusalem et leurs chefs ont méconnu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and brethren, sons of the family of Abraham, and those among you who fear God, to you the word of this salvation has been sent. 27 For those who dwell in Jerusalem, and their rulers, because they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668" name="Group 20"/>
          <p:cNvGraphicFramePr>
            <a:graphicFrameLocks noGrp="1"/>
          </p:cNvGraphicFramePr>
          <p:nvPr/>
        </p:nvGraphicFramePr>
        <p:xfrm>
          <a:off x="34925" y="44450"/>
          <a:ext cx="9145588" cy="590175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واقوال الانبياء التي تقرأ كل سبت تمموها اذ حكموا عليه. ومع انهم لم يجدوا علة واحدة للموت طلبوا من بيلاطس ان يقتل.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que les paroles des prophètes qui sont lues à chaque sabbat ; ils les ont accomplies en le jugeant.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Sans trouver aucun motif de (condamnation à) mort, ils ont demandé à Pilate de le faire mourir.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even the voices of the Prophets which are read every Sabbath, have fulfilled them in condemning Him. 28 And though they found no cause for death in Him, they asked Pilate that He should be put to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706" name="Group 34"/>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تمموا كل ما كتب عنه انزلوه عن الخشبة ووضعوه في قبر.  ولكن الله اقامه من الاموات. وظهر اياما كثيرة للذين صعدوا معه من الجليل الى اورشليم الذين هم شهوده عند الشعب.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Ils accomplirent ainsi tout ce qui est écrit de lui, le descendirent de la croix et le déposèrent dans un tombeau. 30  Mais Dieu l’a ressuscité d’entre les morts. 31  Il a été vu pendant de nombreux jours par ceux qui étaient montés avec lui de la Galilée à Jérusalem, et qui sont maintenant ses témoins auprès du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Now when they had fulfilled all that was written concerning Him, they took Him down from the tree and laid Him in a tomb. 30 But God raised Him from the dead. 31 He was seen for many days by those who came up with Him from Galilee to Jerusalem, who are His witnesses to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5715" name="Group 19"/>
          <p:cNvGraphicFramePr>
            <a:graphicFrameLocks noGrp="1"/>
          </p:cNvGraphicFramePr>
          <p:nvPr/>
        </p:nvGraphicFramePr>
        <p:xfrm>
          <a:off x="34925" y="44450"/>
          <a:ext cx="9074150" cy="56181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نبشركم بالموعد الذي صار لآبائنا ان الله قد اكمل هذا لنا نحن اولادهم اذ اقام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nous, nous vous annonçons cette bonne nouvelle que la promesse faite à nos pères,33  Dieu l’a accomplie pour nous, leurs enfants, en ressuscitant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we declare to you glad tidings--that promise which was made to the fathers. 33 God has fulfilled this for us their children, in that He has raised up Jesus.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0846" name="Group 30"/>
          <p:cNvGraphicFramePr>
            <a:graphicFrameLocks noGrp="1"/>
          </p:cNvGraphicFramePr>
          <p:nvPr/>
        </p:nvGraphicFramePr>
        <p:xfrm>
          <a:off x="107950" y="44450"/>
          <a:ext cx="9001125" cy="602284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31:23,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احبوا الرب يا جميع اتقيائه.الرب حافظ الامانة  ما اعظم جودك الذي ذخرته لخائفيك.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31:23,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Aimez l’Éternel, vous tous ses fidèles ! L’Éternel garde les croyants,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Oh ! combien est grande ta bonté, Que tu tiens en réserve pour ceux qui te craignent,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31:23,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Oh, love the Lord, all you His saints! For the Lord preserves the faithful.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Oh, how great is Your goodness, Which You have laid up for those who fear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7334" name="Rectangle 31"/>
          <p:cNvSpPr>
            <a:spLocks noGrp="1" noChangeArrowheads="1"/>
          </p:cNvSpPr>
          <p:nvPr>
            <p:ph type="ctrTitle"/>
          </p:nvPr>
        </p:nvSpPr>
        <p:spPr/>
        <p:txBody>
          <a:bodyPr/>
          <a:lstStyle/>
          <a:p>
            <a:pPr eaLnBrk="1" hangingPunct="1"/>
            <a:r>
              <a:rPr lang="en-CA" dirty="0"/>
              <a:t>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1865" name="Group 25"/>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( 7 : 28 – 35 )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لاني اقول لكم انه بين المولودين من النساء ليس نبي اعظم من يوحنا المعمدان.ولكن الاصغر في ملكوت الله اعظم منه.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7:28-35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vous le dis, parmi ceux qui sont nés de femmes, il n’y en a pas de plus grand que Jean. Cependant, le plus petit dans le royaume de Dieu est plus grand que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7:28-35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 say to you, among those born of women there is not a greater prophet than John the Baptist; but he who is least in the kingdom of God is greater than he.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8358" name="Rectangle 26"/>
          <p:cNvSpPr>
            <a:spLocks noGrp="1" noChangeArrowheads="1"/>
          </p:cNvSpPr>
          <p:nvPr>
            <p:ph type="ctrTitle"/>
          </p:nvPr>
        </p:nvSpPr>
        <p:spPr/>
        <p:txBody>
          <a:bodyPr/>
          <a:lstStyle/>
          <a:p>
            <a:pPr eaLnBrk="1" hangingPunct="1"/>
            <a:r>
              <a:rPr lang="en-CA" dirty="0"/>
              <a:t>4g</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2889" name="Group 25"/>
          <p:cNvGraphicFramePr>
            <a:graphicFrameLocks noGrp="1"/>
          </p:cNvGraphicFramePr>
          <p:nvPr/>
        </p:nvGraphicFramePr>
        <p:xfrm>
          <a:off x="34925" y="115888"/>
          <a:ext cx="9074150" cy="615886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الشعب اذ سمعوا والعشارين برروا الله معتمدين بمعمودية يوحنا. واما الفريسيون والناموسيون فرفضوا مشورة الله من جهة انفسهم غير معتمدين منه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Tout le peuple qui l’a entendu et les péagers ont justifié Dieu, en se faisant baptiser du baptême de Jean ;30 mais les Pharisiens et les docteurs de la loi, en ne se faisant pas baptiser par lui, ont rejeté le dessein de Dieu à leur égard.</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when all the people heard Him, even the tax collectors justified God, having been baptized with the baptism of John. 30 But the Pharisees and lawyers rejected the will of God for themselves, not having been baptized by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3918" name="Group 30"/>
          <p:cNvGraphicFramePr>
            <a:graphicFrameLocks noGrp="1"/>
          </p:cNvGraphicFramePr>
          <p:nvPr/>
        </p:nvGraphicFramePr>
        <p:xfrm>
          <a:off x="34925" y="44450"/>
          <a:ext cx="9074150" cy="68427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الرب فبمن اشبه اناس هذا الجيل وماذا يشبهون. يشبهون اولادا جالسين في السوق ينادون بعضهم بعضا ويقولون زمرنا لكم فلم ترقصوا.نحنا لكم فلم تبكوا.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A qui donc comparerai–je les hommes de cette génération, et à qui ressemblent–ils ?32 Ils ressemblent aux enfants assis sur la place publique, qui s’appellent les uns les autres et disent : Nous vous avons joué de la flûte, et vous n’avez pas dansé ; Nous avons chanté des complaintes, et vous n’avez pas pleuré.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And the Lord said, To what then shall I liken the men of this generation, and what are they like? 32 They are like children sitting in the marketplace and calling to one another, saying: `We played the flute for you, And you did not dance; We mourned to you, And you did not weep.'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4934" name="Group 22"/>
          <p:cNvGraphicFramePr>
            <a:graphicFrameLocks noGrp="1"/>
          </p:cNvGraphicFramePr>
          <p:nvPr/>
        </p:nvGraphicFramePr>
        <p:xfrm>
          <a:off x="34925" y="44450"/>
          <a:ext cx="9074150" cy="63398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جاء يوحنا المعمدان لا يأكل خبزا ولا يشرب خمرا فتقولون به شيطان.جاء ابن الانسان يأكل ويشرب فتقولون هوذا انسان اكول وشريب خمر.محب للعشارين والخطاة.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Car Jean–Baptiste est venu, il ne mangeait pas de pain et ne buvait pas de vin, et vous dites : Il a un démon. 34 Le Fils de l’homme est venu, mangeant et buvant, et vous dites : C’est un homme qui fait bonne chère et un buveur de vin, un ami des péagers et des pécheurs.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For John the Baptist came neither eating bread nor drinking wine, and you say, `He has a demon.' 34 The Son of Man has come eating and drinking, and you say, `Look, a glutton and a winebibber, a friend of tax collectors and sinners!'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4144" name="Group 16"/>
          <p:cNvGraphicFramePr>
            <a:graphicFrameLocks noGrp="1"/>
          </p:cNvGraphicFramePr>
          <p:nvPr/>
        </p:nvGraphicFramePr>
        <p:xfrm>
          <a:off x="34925" y="44450"/>
          <a:ext cx="9145588" cy="54737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والحكمة تبررت من جميع بنيها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Mais la sagesse a été justifiée par tous ses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But wisdom is justified by all her children.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13" name="Group 13"/>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2355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9263" name="Group 15"/>
          <p:cNvGraphicFramePr>
            <a:graphicFrameLocks noGrp="1"/>
          </p:cNvGraphicFramePr>
          <p:nvPr/>
        </p:nvGraphicFramePr>
        <p:xfrm>
          <a:off x="34925" y="44450"/>
          <a:ext cx="9001125" cy="6880608"/>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68:25-26</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endParaRPr kumimoji="0" lang="fr-FR"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a:t>
                      </a:r>
                      <a:r>
                        <a:rPr kumimoji="0" lang="fr-FR" sz="2800" b="0" i="0" u="none" strike="noStrike" cap="none" normalizeH="0" baseline="0" dirty="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553" name="Rectangle 16"/>
          <p:cNvSpPr>
            <a:spLocks noGrp="1" noChangeArrowheads="1"/>
          </p:cNvSpPr>
          <p:nvPr>
            <p:ph type="ctrTitle"/>
          </p:nvPr>
        </p:nvSpPr>
        <p:spPr/>
        <p:txBody>
          <a:bodyPr/>
          <a:lstStyle/>
          <a:p>
            <a:pPr eaLnBrk="1" hangingPunct="1"/>
            <a:r>
              <a:rPr lang="en-CA"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0286" name="Group 14"/>
          <p:cNvGraphicFramePr>
            <a:graphicFrameLocks noGrp="1"/>
          </p:cNvGraphicFramePr>
          <p:nvPr/>
        </p:nvGraphicFramePr>
        <p:xfrm>
          <a:off x="34925" y="44450"/>
          <a:ext cx="9001125" cy="678497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574" name="Rectangle 15"/>
          <p:cNvSpPr>
            <a:spLocks noGrp="1" noChangeArrowheads="1"/>
          </p:cNvSpPr>
          <p:nvPr>
            <p:ph type="ctrTitle"/>
          </p:nvPr>
        </p:nvSpPr>
        <p:spPr/>
        <p:txBody>
          <a:bodyPr/>
          <a:lstStyle/>
          <a:p>
            <a:pPr eaLnBrk="1" hangingPunct="1"/>
            <a:r>
              <a:rPr lang="en-CA" dirty="0"/>
              <a:t>5v</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1311" name="Group 15"/>
          <p:cNvGraphicFramePr>
            <a:graphicFrameLocks noGrp="1"/>
          </p:cNvGraphicFramePr>
          <p:nvPr/>
        </p:nvGraphicFramePr>
        <p:xfrm>
          <a:off x="34925" y="115888"/>
          <a:ext cx="9074150"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2334" name="Group 14"/>
          <p:cNvGraphicFramePr>
            <a:graphicFrameLocks noGrp="1"/>
          </p:cNvGraphicFramePr>
          <p:nvPr/>
        </p:nvGraphicFramePr>
        <p:xfrm>
          <a:off x="34925" y="115888"/>
          <a:ext cx="9001125" cy="649763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3364" name="Group 20"/>
          <p:cNvGraphicFramePr>
            <a:graphicFrameLocks noGrp="1"/>
          </p:cNvGraphicFramePr>
          <p:nvPr/>
        </p:nvGraphicFramePr>
        <p:xfrm>
          <a:off x="107950" y="188913"/>
          <a:ext cx="8928100"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Assuredly, I say to you, wherever this gospel is preached in the whole world, what this woman has done will also be told as a memorial to her.</a:t>
                      </a:r>
                      <a:r>
                        <a:rPr kumimoji="0" lang="en-US" sz="2800" b="0" i="0" u="none" strike="noStrike" cap="none" normalizeH="0" baseline="0">
                          <a:ln>
                            <a:noFill/>
                          </a:ln>
                          <a:solidFill>
                            <a:schemeClr val="bg1"/>
                          </a:solidFill>
                          <a:effectLst/>
                          <a:latin typeface="Times New Roman"/>
                          <a:cs typeface="Times New Roman" pitchFamily="18" charset="0"/>
                        </a:rPr>
                        <a:t>”</a:t>
                      </a:r>
                      <a:endParaRPr kumimoji="0" lang="en-US"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2416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5405" name="Group 13"/>
          <p:cNvGraphicFramePr>
            <a:graphicFrameLocks noGrp="1"/>
          </p:cNvGraphicFramePr>
          <p:nvPr/>
        </p:nvGraphicFramePr>
        <p:xfrm>
          <a:off x="107950" y="44450"/>
          <a:ext cx="9072563" cy="6511354"/>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6431" name="Group 15"/>
          <p:cNvGraphicFramePr>
            <a:graphicFrameLocks noGrp="1"/>
          </p:cNvGraphicFramePr>
          <p:nvPr/>
        </p:nvGraphicFramePr>
        <p:xfrm>
          <a:off x="107950" y="-26988"/>
          <a:ext cx="9072563" cy="6840347"/>
        </p:xfrm>
        <a:graphic>
          <a:graphicData uri="http://schemas.openxmlformats.org/drawingml/2006/table">
            <a:tbl>
              <a:tblPr rtl="1"/>
              <a:tblGrid>
                <a:gridCol w="4103688">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200" b="0" i="0" u="sng" strike="noStrike" cap="none" normalizeH="0" baseline="0">
                          <a:ln>
                            <a:noFill/>
                          </a:ln>
                          <a:solidFill>
                            <a:srgbClr val="FF9933"/>
                          </a:solidFill>
                          <a:effectLst/>
                          <a:latin typeface="Arial" charset="0"/>
                          <a:cs typeface="Arial" charset="0"/>
                        </a:rPr>
                        <a:t>4 : 15 - 24</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a:t>
                      </a:r>
                      <a:endParaRPr kumimoji="0" lang="en-US" sz="32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453" name="Group 13"/>
          <p:cNvGraphicFramePr>
            <a:graphicFrameLocks noGrp="1"/>
          </p:cNvGraphicFramePr>
          <p:nvPr/>
        </p:nvGraphicFramePr>
        <p:xfrm>
          <a:off x="107950" y="44450"/>
          <a:ext cx="9001125" cy="717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Jésus lui dit: " Tu dis bien; je n'ai pas de mari; tu en as eu cinq et l'homme que tu as maintenant n'est pas ton mari. 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8482" name="Group 18"/>
          <p:cNvGraphicFramePr>
            <a:graphicFrameLocks noGrp="1"/>
          </p:cNvGraphicFramePr>
          <p:nvPr/>
        </p:nvGraphicFramePr>
        <p:xfrm>
          <a:off x="107950" y="44450"/>
          <a:ext cx="9001125"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9512" name="Group 24"/>
          <p:cNvGraphicFramePr>
            <a:graphicFrameLocks noGrp="1"/>
          </p:cNvGraphicFramePr>
          <p:nvPr/>
        </p:nvGraphicFramePr>
        <p:xfrm>
          <a:off x="0" y="614870"/>
          <a:ext cx="9001125" cy="624313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bg1"/>
                          </a:solidFill>
                          <a:effectLst/>
                          <a:latin typeface="Arial" charset="0"/>
                          <a:cs typeface="Arial" charset="0"/>
                        </a:rPr>
                        <a:t> </a:t>
                      </a:r>
                      <a:r>
                        <a:rPr kumimoji="0" lang="ar-EG" sz="2400" b="1" i="0" u="none" strike="noStrike" cap="none" normalizeH="0" baseline="0" dirty="0">
                          <a:ln>
                            <a:noFill/>
                          </a:ln>
                          <a:solidFill>
                            <a:srgbClr val="FF9900"/>
                          </a:solidFill>
                          <a:effectLst/>
                          <a:latin typeface="Arial" charset="0"/>
                          <a:cs typeface="Arial" charset="0"/>
                        </a:rPr>
                        <a:t>( والمجد للـه دائماً )</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ts val="900"/>
                        </a:spcBef>
                        <a:spcAft>
                          <a:spcPct val="0"/>
                        </a:spcAft>
                        <a:buClrTx/>
                        <a:buSzTx/>
                        <a:buFontTx/>
                        <a:buNone/>
                        <a:tabLst/>
                      </a:pPr>
                      <a:r>
                        <a:rPr kumimoji="0" lang="ar-EG" sz="2500" b="0" i="0" u="none" strike="noStrike" cap="none" normalizeH="0" baseline="0" dirty="0">
                          <a:ln>
                            <a:noFill/>
                          </a:ln>
                          <a:solidFill>
                            <a:schemeClr val="bg1"/>
                          </a:solidFill>
                          <a:effectLst/>
                          <a:latin typeface="Arial" charset="0"/>
                          <a:cs typeface="Arial" charset="0"/>
                        </a:rPr>
                        <a:t>23</a:t>
                      </a:r>
                      <a:r>
                        <a:rPr kumimoji="0" lang="en-US" sz="2500" b="0" i="0" u="none" strike="noStrike" cap="none" normalizeH="0" baseline="0" dirty="0">
                          <a:ln>
                            <a:noFill/>
                          </a:ln>
                          <a:solidFill>
                            <a:schemeClr val="bg1"/>
                          </a:solidFill>
                          <a:effectLst/>
                          <a:latin typeface="Arial" charset="0"/>
                          <a:cs typeface="Arial" charset="0"/>
                        </a:rPr>
                        <a:t> </a:t>
                      </a:r>
                      <a:r>
                        <a:rPr kumimoji="0" lang="fr-FR" sz="2500" b="0" i="0" u="none" strike="noStrike" cap="none" normalizeH="0" baseline="0" dirty="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100000"/>
                        </a:lnSpc>
                        <a:spcBef>
                          <a:spcPts val="900"/>
                        </a:spcBef>
                        <a:spcAft>
                          <a:spcPct val="0"/>
                        </a:spcAft>
                        <a:buClrTx/>
                        <a:buSzTx/>
                        <a:buFontTx/>
                        <a:buNone/>
                        <a:tabLst/>
                      </a:pPr>
                      <a:r>
                        <a:rPr kumimoji="0" lang="fr-CA" sz="2500" b="1" i="0" u="none" strike="noStrike" cap="none" normalizeH="0" baseline="0" dirty="0">
                          <a:ln>
                            <a:noFill/>
                          </a:ln>
                          <a:solidFill>
                            <a:srgbClr val="FF9900"/>
                          </a:solidFill>
                          <a:effectLst/>
                          <a:latin typeface="Arial" charset="0"/>
                          <a:cs typeface="Arial" charset="0"/>
                        </a:rPr>
                        <a:t>(Gloire à Dieu éternellement</a:t>
                      </a:r>
                      <a:r>
                        <a:rPr kumimoji="0" lang="fr-CA" sz="2000" b="1" i="0" u="none" strike="noStrike" cap="none" normalizeH="0" baseline="0" dirty="0">
                          <a:ln>
                            <a:noFill/>
                          </a:ln>
                          <a:solidFill>
                            <a:srgbClr val="FF9900"/>
                          </a:solidFill>
                          <a:effectLst/>
                          <a:latin typeface="Arial" charset="0"/>
                          <a:cs typeface="Arial" charset="0"/>
                        </a:rPr>
                        <a:t>.)</a:t>
                      </a:r>
                      <a:endParaRPr kumimoji="0" lang="ar-EG" sz="20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5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ts val="50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a:t>
                      </a:r>
                      <a:endParaRPr kumimoji="0" lang="en-CA" sz="26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2478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247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247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2562"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838" name="Rectangle 13"/>
          <p:cNvSpPr>
            <a:spLocks noGrp="1" noChangeArrowheads="1"/>
          </p:cNvSpPr>
          <p:nvPr>
            <p:ph type="ctrTitle"/>
          </p:nvPr>
        </p:nvSpPr>
        <p:spPr/>
        <p:txBody>
          <a:bodyPr/>
          <a:lstStyle/>
          <a:p>
            <a:pPr eaLnBrk="1" hangingPunct="1"/>
            <a:r>
              <a:rPr lang="en-CA"/>
              <a:t>5p</a:t>
            </a: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3586"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4624" name="Group 16"/>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5645" name="Group 13"/>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253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253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9741" name="Group 13"/>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982" name="Rectangle 14"/>
          <p:cNvSpPr>
            <a:spLocks noGrp="1" noChangeArrowheads="1"/>
          </p:cNvSpPr>
          <p:nvPr>
            <p:ph type="ctrTitle"/>
          </p:nvPr>
        </p:nvSpPr>
        <p:spPr/>
        <p:txBody>
          <a:bodyPr/>
          <a:lstStyle/>
          <a:p>
            <a:pPr eaLnBrk="1" hangingPunct="1"/>
            <a:r>
              <a:rPr lang="en-CA"/>
              <a:t>5c</a:t>
            </a: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0765" name="Group 13"/>
          <p:cNvGraphicFramePr>
            <a:graphicFrameLocks noGrp="1"/>
          </p:cNvGraphicFramePr>
          <p:nvPr/>
        </p:nvGraphicFramePr>
        <p:xfrm>
          <a:off x="34925" y="115888"/>
          <a:ext cx="9001125"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1791" name="Group 15"/>
          <p:cNvGraphicFramePr>
            <a:graphicFrameLocks noGrp="1"/>
          </p:cNvGraphicFramePr>
          <p:nvPr/>
        </p:nvGraphicFramePr>
        <p:xfrm>
          <a:off x="34925" y="115888"/>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2813" name="Group 13"/>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3826"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4862" name="Group 14"/>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5885" name="Group 13"/>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263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263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263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9981" name="Group 13"/>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4198" name="Rectangle 14"/>
          <p:cNvSpPr>
            <a:spLocks noGrp="1" noChangeArrowheads="1"/>
          </p:cNvSpPr>
          <p:nvPr>
            <p:ph type="ctrTitle"/>
          </p:nvPr>
        </p:nvSpPr>
        <p:spPr/>
        <p:txBody>
          <a:bodyPr/>
          <a:lstStyle/>
          <a:p>
            <a:pPr eaLnBrk="1" hangingPunct="1"/>
            <a:r>
              <a:rPr lang="en-CA"/>
              <a:t>5a</a:t>
            </a: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1005" name="Group 13"/>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2032" name="Group 16"/>
          <p:cNvGraphicFramePr>
            <a:graphicFrameLocks noGrp="1"/>
          </p:cNvGraphicFramePr>
          <p:nvPr/>
        </p:nvGraphicFramePr>
        <p:xfrm>
          <a:off x="34925" y="115888"/>
          <a:ext cx="9074150" cy="594296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3054" name="Group 14"/>
          <p:cNvGraphicFramePr>
            <a:graphicFrameLocks noGrp="1"/>
          </p:cNvGraphicFramePr>
          <p:nvPr/>
        </p:nvGraphicFramePr>
        <p:xfrm>
          <a:off x="34925" y="44450"/>
          <a:ext cx="9074150"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4081" name="Group 17"/>
          <p:cNvGraphicFramePr>
            <a:graphicFrameLocks noGrp="1"/>
          </p:cNvGraphicFramePr>
          <p:nvPr/>
        </p:nvGraphicFramePr>
        <p:xfrm>
          <a:off x="34925" y="44450"/>
          <a:ext cx="9074150" cy="615886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5102" name="Group 14"/>
          <p:cNvGraphicFramePr>
            <a:graphicFrameLocks noGrp="1"/>
          </p:cNvGraphicFramePr>
          <p:nvPr/>
        </p:nvGraphicFramePr>
        <p:xfrm>
          <a:off x="0" y="115888"/>
          <a:ext cx="9074150" cy="5575301"/>
        </p:xfrm>
        <a:graphic>
          <a:graphicData uri="http://schemas.openxmlformats.org/drawingml/2006/table">
            <a:tbl>
              <a:tblPr rtl="1"/>
              <a:tblGrid>
                <a:gridCol w="3997325">
                  <a:extLst>
                    <a:ext uri="{9D8B030D-6E8A-4147-A177-3AD203B41FA5}">
                      <a16:colId xmlns:a16="http://schemas.microsoft.com/office/drawing/2014/main" val="20000"/>
                    </a:ext>
                  </a:extLst>
                </a:gridCol>
                <a:gridCol w="5076825">
                  <a:extLst>
                    <a:ext uri="{9D8B030D-6E8A-4147-A177-3AD203B41FA5}">
                      <a16:colId xmlns:a16="http://schemas.microsoft.com/office/drawing/2014/main" val="20001"/>
                    </a:ext>
                  </a:extLst>
                </a:gridCol>
              </a:tblGrid>
              <a:tr h="1325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6125" name="Group 13"/>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0224" name="Group 16"/>
          <p:cNvGraphicFramePr>
            <a:graphicFrameLocks noGrp="1"/>
          </p:cNvGraphicFramePr>
          <p:nvPr/>
        </p:nvGraphicFramePr>
        <p:xfrm>
          <a:off x="34925" y="44450"/>
          <a:ext cx="9145588" cy="6449568"/>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44 : 14-15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438" name="Rectangle 17"/>
          <p:cNvSpPr>
            <a:spLocks noGrp="1" noChangeArrowheads="1"/>
          </p:cNvSpPr>
          <p:nvPr>
            <p:ph type="ctrTitle"/>
          </p:nvPr>
        </p:nvSpPr>
        <p:spPr/>
        <p:txBody>
          <a:bodyPr/>
          <a:lstStyle/>
          <a:p>
            <a:pPr eaLnBrk="1" hangingPunct="1"/>
            <a:r>
              <a:rPr lang="en-CA" dirty="0"/>
              <a:t>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1245" name="Group 13"/>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462" name="Rectangle 14"/>
          <p:cNvSpPr>
            <a:spLocks noGrp="1" noChangeArrowheads="1"/>
          </p:cNvSpPr>
          <p:nvPr>
            <p:ph type="ctrTitle"/>
          </p:nvPr>
        </p:nvSpPr>
        <p:spPr/>
        <p:txBody>
          <a:bodyPr/>
          <a:lstStyle/>
          <a:p>
            <a:pPr eaLnBrk="1" hangingPunct="1"/>
            <a:r>
              <a:rPr lang="en-CA" dirty="0"/>
              <a:t>5g</a:t>
            </a:r>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2269" name="Group 13"/>
          <p:cNvGraphicFramePr>
            <a:graphicFrameLocks noGrp="1"/>
          </p:cNvGraphicFramePr>
          <p:nvPr/>
        </p:nvGraphicFramePr>
        <p:xfrm>
          <a:off x="34925" y="-26988"/>
          <a:ext cx="9145588" cy="619283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3295" name="Group 15"/>
          <p:cNvGraphicFramePr>
            <a:graphicFrameLocks noGrp="1"/>
          </p:cNvGraphicFramePr>
          <p:nvPr/>
        </p:nvGraphicFramePr>
        <p:xfrm>
          <a:off x="34925" y="44450"/>
          <a:ext cx="9001125" cy="6014403"/>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17" name="Group 13"/>
          <p:cNvGraphicFramePr>
            <a:graphicFrameLocks noGrp="1"/>
          </p:cNvGraphicFramePr>
          <p:nvPr/>
        </p:nvGraphicFramePr>
        <p:xfrm>
          <a:off x="34925" y="-26988"/>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5342" name="Group 14"/>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7385" name="Group 9"/>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Tout</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2826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9437" name="Group 13"/>
          <p:cNvGraphicFramePr>
            <a:graphicFrameLocks noGrp="1"/>
          </p:cNvGraphicFramePr>
          <p:nvPr/>
        </p:nvGraphicFramePr>
        <p:xfrm>
          <a:off x="107950" y="115888"/>
          <a:ext cx="8928100"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3657" name="Rectangle 14"/>
          <p:cNvSpPr>
            <a:spLocks noGrp="1" noChangeArrowheads="1"/>
          </p:cNvSpPr>
          <p:nvPr>
            <p:ph type="ctrTitle"/>
          </p:nvPr>
        </p:nvSpPr>
        <p:spPr/>
        <p:txBody>
          <a:bodyPr/>
          <a:lstStyle/>
          <a:p>
            <a:pPr eaLnBrk="1" hangingPunct="1"/>
            <a:r>
              <a:rPr lang="en-CA" dirty="0"/>
              <a:t>6pv</a:t>
            </a:r>
          </a:p>
        </p:txBody>
      </p:sp>
      <p:sp>
        <p:nvSpPr>
          <p:cNvPr id="4"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0462" name="Group 14"/>
          <p:cNvGraphicFramePr>
            <a:graphicFrameLocks noGrp="1"/>
          </p:cNvGraphicFramePr>
          <p:nvPr/>
        </p:nvGraphicFramePr>
        <p:xfrm>
          <a:off x="107950" y="44450"/>
          <a:ext cx="8928100" cy="6626289"/>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678" name="Rectangle 15"/>
          <p:cNvSpPr>
            <a:spLocks noGrp="1" noChangeArrowheads="1"/>
          </p:cNvSpPr>
          <p:nvPr>
            <p:ph type="ctrTitle"/>
          </p:nvPr>
        </p:nvSpPr>
        <p:spPr/>
        <p:txBody>
          <a:bodyPr/>
          <a:lstStyle/>
          <a:p>
            <a:pPr eaLnBrk="1" hangingPunct="1"/>
            <a:r>
              <a:rPr lang="en-CA" dirty="0"/>
              <a:t>6v</a:t>
            </a:r>
          </a:p>
        </p:txBody>
      </p:sp>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1488" name="Group 16"/>
          <p:cNvGraphicFramePr>
            <a:graphicFrameLocks noGrp="1"/>
          </p:cNvGraphicFramePr>
          <p:nvPr/>
        </p:nvGraphicFramePr>
        <p:xfrm>
          <a:off x="34925" y="115888"/>
          <a:ext cx="9001125"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2511" name="Group 15"/>
          <p:cNvGraphicFramePr>
            <a:graphicFrameLocks noGrp="1"/>
          </p:cNvGraphicFramePr>
          <p:nvPr/>
        </p:nvGraphicFramePr>
        <p:xfrm>
          <a:off x="34925"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3534" name="Group 14"/>
          <p:cNvGraphicFramePr>
            <a:graphicFrameLocks noGrp="1"/>
          </p:cNvGraphicFramePr>
          <p:nvPr/>
        </p:nvGraphicFramePr>
        <p:xfrm>
          <a:off x="34925" y="0"/>
          <a:ext cx="9074150" cy="5878513"/>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4546" name="Group 2"/>
          <p:cNvGraphicFramePr>
            <a:graphicFrameLocks noGrp="1"/>
          </p:cNvGraphicFramePr>
          <p:nvPr/>
        </p:nvGraphicFramePr>
        <p:xfrm>
          <a:off x="34925" y="0"/>
          <a:ext cx="9074150" cy="587851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5570"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6594" name="Group 2"/>
          <p:cNvGraphicFramePr>
            <a:graphicFrameLocks noGrp="1"/>
          </p:cNvGraphicFramePr>
          <p:nvPr/>
        </p:nvGraphicFramePr>
        <p:xfrm>
          <a:off x="34925" y="0"/>
          <a:ext cx="9074150" cy="641413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7630" name="Group 14"/>
          <p:cNvGraphicFramePr>
            <a:graphicFrameLocks noGrp="1"/>
          </p:cNvGraphicFramePr>
          <p:nvPr/>
        </p:nvGraphicFramePr>
        <p:xfrm>
          <a:off x="34925" y="0"/>
          <a:ext cx="9074150" cy="641413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58" name="Group 18"/>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2938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0703" name="Group 15"/>
          <p:cNvGraphicFramePr>
            <a:graphicFrameLocks noGrp="1"/>
          </p:cNvGraphicFramePr>
          <p:nvPr/>
        </p:nvGraphicFramePr>
        <p:xfrm>
          <a:off x="0" y="213360"/>
          <a:ext cx="9074150" cy="66446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95000"/>
                        </a:lnSpc>
                        <a:spcBef>
                          <a:spcPts val="3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95000"/>
                        </a:lnSpc>
                        <a:spcBef>
                          <a:spcPts val="3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95000"/>
                        </a:lnSpc>
                        <a:spcBef>
                          <a:spcPts val="3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918" name="Rectangle 16"/>
          <p:cNvSpPr>
            <a:spLocks noGrp="1" noChangeArrowheads="1"/>
          </p:cNvSpPr>
          <p:nvPr>
            <p:ph type="ctrTitle"/>
          </p:nvPr>
        </p:nvSpPr>
        <p:spPr/>
        <p:txBody>
          <a:bodyPr/>
          <a:lstStyle/>
          <a:p>
            <a:pPr eaLnBrk="1" hangingPunct="1"/>
            <a:r>
              <a:rPr lang="en-US" sz="900" dirty="0"/>
              <a:t>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1727" name="Group 15"/>
          <p:cNvGraphicFramePr>
            <a:graphicFrameLocks noGrp="1"/>
          </p:cNvGraphicFramePr>
          <p:nvPr/>
        </p:nvGraphicFramePr>
        <p:xfrm>
          <a:off x="107950" y="44450"/>
          <a:ext cx="9072563" cy="6840347"/>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942" name="Rectangle 16"/>
          <p:cNvSpPr>
            <a:spLocks noGrp="1" noChangeArrowheads="1"/>
          </p:cNvSpPr>
          <p:nvPr>
            <p:ph type="ctrTitle"/>
          </p:nvPr>
        </p:nvSpPr>
        <p:spPr/>
        <p:txBody>
          <a:bodyPr/>
          <a:lstStyle/>
          <a:p>
            <a:pPr eaLnBrk="1" hangingPunct="1"/>
            <a:r>
              <a:rPr lang="en-US" dirty="0"/>
              <a:t>6m</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2749" name="Group 13"/>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3775" name="Group 15"/>
          <p:cNvGraphicFramePr>
            <a:graphicFrameLocks noGrp="1"/>
          </p:cNvGraphicFramePr>
          <p:nvPr/>
        </p:nvGraphicFramePr>
        <p:xfrm>
          <a:off x="107950" y="115888"/>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4798" name="Group 14"/>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5810"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301059"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3010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3010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882"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17 ـ 27 )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086" name="Rectangle 13"/>
          <p:cNvSpPr>
            <a:spLocks noGrp="1" noChangeArrowheads="1"/>
          </p:cNvSpPr>
          <p:nvPr>
            <p:ph type="ctrTitle"/>
          </p:nvPr>
        </p:nvSpPr>
        <p:spPr/>
        <p:txBody>
          <a:bodyPr/>
          <a:lstStyle/>
          <a:p>
            <a:pPr eaLnBrk="1" hangingPunct="1"/>
            <a:r>
              <a:rPr lang="en-US"/>
              <a:t>6p</a:t>
            </a:r>
          </a:p>
        </p:txBody>
      </p:sp>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9917" name="Group 13"/>
          <p:cNvGraphicFramePr>
            <a:graphicFrameLocks noGrp="1"/>
          </p:cNvGraphicFramePr>
          <p:nvPr/>
        </p:nvGraphicFramePr>
        <p:xfrm>
          <a:off x="34925" y="44450"/>
          <a:ext cx="9001125" cy="5834063"/>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Ésaü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0930"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1966" name="Group 14"/>
          <p:cNvGraphicFramePr>
            <a:graphicFrameLocks noGrp="1"/>
          </p:cNvGraphicFramePr>
          <p:nvPr/>
        </p:nvGraphicFramePr>
        <p:xfrm>
          <a:off x="34925" y="44450"/>
          <a:ext cx="9074150" cy="54022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2989" name="Group 13"/>
          <p:cNvGraphicFramePr>
            <a:graphicFrameLocks noGrp="1"/>
          </p:cNvGraphicFramePr>
          <p:nvPr/>
        </p:nvGraphicFramePr>
        <p:xfrm>
          <a:off x="34925" y="44450"/>
          <a:ext cx="9001125" cy="6049963"/>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4002" name="Group 2"/>
          <p:cNvGraphicFramePr>
            <a:graphicFrameLocks noGrp="1"/>
          </p:cNvGraphicFramePr>
          <p:nvPr/>
        </p:nvGraphicFramePr>
        <p:xfrm>
          <a:off x="34925" y="44450"/>
          <a:ext cx="9145588" cy="637476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309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3092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8112" name="Group 16"/>
          <p:cNvGraphicFramePr>
            <a:graphicFrameLocks noGrp="1"/>
          </p:cNvGraphicFramePr>
          <p:nvPr/>
        </p:nvGraphicFramePr>
        <p:xfrm>
          <a:off x="34925" y="44450"/>
          <a:ext cx="9074150" cy="664464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0278" name="Rectangle 17"/>
          <p:cNvSpPr>
            <a:spLocks noGrp="1" noChangeArrowheads="1"/>
          </p:cNvSpPr>
          <p:nvPr>
            <p:ph type="ctrTitle"/>
          </p:nvPr>
        </p:nvSpPr>
        <p:spPr/>
        <p:txBody>
          <a:bodyPr/>
          <a:lstStyle/>
          <a:p>
            <a:pPr eaLnBrk="1" hangingPunct="1"/>
            <a:r>
              <a:rPr lang="en-US"/>
              <a:t>6c</a:t>
            </a:r>
          </a:p>
        </p:txBody>
      </p: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38" name="Group 18"/>
          <p:cNvGraphicFramePr>
            <a:graphicFrameLocks noGrp="1"/>
          </p:cNvGraphicFramePr>
          <p:nvPr/>
        </p:nvGraphicFramePr>
        <p:xfrm>
          <a:off x="34925" y="44450"/>
          <a:ext cx="9074150" cy="594296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0157" name="Group 13"/>
          <p:cNvGraphicFramePr>
            <a:graphicFrameLocks noGrp="1"/>
          </p:cNvGraphicFramePr>
          <p:nvPr/>
        </p:nvGraphicFramePr>
        <p:xfrm>
          <a:off x="107950" y="44450"/>
          <a:ext cx="8928100" cy="6339840"/>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1183" name="Group 15"/>
          <p:cNvGraphicFramePr>
            <a:graphicFrameLocks noGrp="1"/>
          </p:cNvGraphicFramePr>
          <p:nvPr/>
        </p:nvGraphicFramePr>
        <p:xfrm>
          <a:off x="107950" y="115888"/>
          <a:ext cx="8928100" cy="6766560"/>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2206" name="Group 14"/>
          <p:cNvGraphicFramePr>
            <a:graphicFrameLocks noGrp="1"/>
          </p:cNvGraphicFramePr>
          <p:nvPr/>
        </p:nvGraphicFramePr>
        <p:xfrm>
          <a:off x="107950" y="44450"/>
          <a:ext cx="9072563" cy="5473701"/>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3230" name="Group 14"/>
          <p:cNvGraphicFramePr>
            <a:graphicFrameLocks noGrp="1"/>
          </p:cNvGraphicFramePr>
          <p:nvPr/>
        </p:nvGraphicFramePr>
        <p:xfrm>
          <a:off x="107950" y="115888"/>
          <a:ext cx="9001125" cy="6122988"/>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4255" name="Group 15"/>
          <p:cNvGraphicFramePr>
            <a:graphicFrameLocks noGrp="1"/>
          </p:cNvGraphicFramePr>
          <p:nvPr/>
        </p:nvGraphicFramePr>
        <p:xfrm>
          <a:off x="107950" y="44450"/>
          <a:ext cx="9001125" cy="623030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5279" name="Group 15"/>
          <p:cNvGraphicFramePr>
            <a:graphicFrameLocks noGrp="1"/>
          </p:cNvGraphicFramePr>
          <p:nvPr/>
        </p:nvGraphicFramePr>
        <p:xfrm>
          <a:off x="107950" y="115888"/>
          <a:ext cx="8928100" cy="6049963"/>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dirty="0">
                <a:solidFill>
                  <a:srgbClr val="FF9900"/>
                </a:solidFill>
              </a:rPr>
              <a:t>Do not love the world, nor the things which are in the world. The world shall pass away and all its desires; but he who does the will of God shall abide forever. Amen.</a:t>
            </a:r>
          </a:p>
          <a:p>
            <a:endParaRPr lang="en-US" sz="2800" dirty="0">
              <a:solidFill>
                <a:srgbClr val="FF9900"/>
              </a:solidFill>
            </a:endParaRPr>
          </a:p>
          <a:p>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dirty="0">
              <a:solidFill>
                <a:srgbClr val="FF9900"/>
              </a:solidFill>
            </a:endParaRPr>
          </a:p>
          <a:p>
            <a:pPr rtl="0">
              <a:lnSpc>
                <a:spcPct val="85000"/>
              </a:lnSpc>
              <a:spcBef>
                <a:spcPct val="50000"/>
              </a:spcBef>
            </a:pPr>
            <a:endParaRPr lang="fr-CA" sz="2800" dirty="0">
              <a:solidFill>
                <a:srgbClr val="FF9900"/>
              </a:solidFill>
            </a:endParaRPr>
          </a:p>
          <a:p>
            <a:pP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3194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3194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3194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377" name="Group 17"/>
          <p:cNvGraphicFramePr>
            <a:graphicFrameLocks noGrp="1"/>
          </p:cNvGraphicFramePr>
          <p:nvPr/>
        </p:nvGraphicFramePr>
        <p:xfrm>
          <a:off x="107950" y="115888"/>
          <a:ext cx="8928100" cy="6267451"/>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518" name="Rectangle 18"/>
          <p:cNvSpPr>
            <a:spLocks noGrp="1" noChangeArrowheads="1"/>
          </p:cNvSpPr>
          <p:nvPr>
            <p:ph type="ctrTitle"/>
          </p:nvPr>
        </p:nvSpPr>
        <p:spPr/>
        <p:txBody>
          <a:bodyPr/>
          <a:lstStyle/>
          <a:p>
            <a:pPr eaLnBrk="1" hangingPunct="1"/>
            <a:r>
              <a:rPr lang="en-US"/>
              <a:t>6a</a:t>
            </a:r>
          </a:p>
        </p:txBody>
      </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0398" name="Group 14"/>
          <p:cNvGraphicFramePr>
            <a:graphicFrameLocks noGrp="1"/>
          </p:cNvGraphicFramePr>
          <p:nvPr/>
        </p:nvGraphicFramePr>
        <p:xfrm>
          <a:off x="34925" y="115888"/>
          <a:ext cx="9074150" cy="64008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1410" name="Group 2"/>
          <p:cNvGraphicFramePr>
            <a:graphicFrameLocks noGrp="1"/>
          </p:cNvGraphicFramePr>
          <p:nvPr/>
        </p:nvGraphicFramePr>
        <p:xfrm>
          <a:off x="34925" y="4445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2434" name="Group 2"/>
          <p:cNvGraphicFramePr>
            <a:graphicFrameLocks noGrp="1"/>
          </p:cNvGraphicFramePr>
          <p:nvPr/>
        </p:nvGraphicFramePr>
        <p:xfrm>
          <a:off x="34925" y="44450"/>
          <a:ext cx="9145588" cy="6915912"/>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3471" name="Group 15"/>
          <p:cNvGraphicFramePr>
            <a:graphicFrameLocks noGrp="1"/>
          </p:cNvGraphicFramePr>
          <p:nvPr/>
        </p:nvGraphicFramePr>
        <p:xfrm>
          <a:off x="34925" y="115888"/>
          <a:ext cx="9074150"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4482"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8578" name="Group 2"/>
          <p:cNvGraphicFramePr>
            <a:graphicFrameLocks noGrp="1"/>
          </p:cNvGraphicFramePr>
          <p:nvPr/>
        </p:nvGraphicFramePr>
        <p:xfrm>
          <a:off x="107950" y="44450"/>
          <a:ext cx="9072563" cy="644956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734" name="Rectangle 13"/>
          <p:cNvSpPr>
            <a:spLocks noGrp="1" noChangeArrowheads="1"/>
          </p:cNvSpPr>
          <p:nvPr>
            <p:ph type="ctrTitle"/>
          </p:nvPr>
        </p:nvSpPr>
        <p:spPr/>
        <p:txBody>
          <a:bodyPr/>
          <a:lstStyle/>
          <a:p>
            <a:pPr eaLnBrk="1" hangingPunct="1"/>
            <a:r>
              <a:rPr lang="en-US" dirty="0"/>
              <a:t>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02" name="Group 2"/>
          <p:cNvGraphicFramePr>
            <a:graphicFrameLocks noGrp="1"/>
          </p:cNvGraphicFramePr>
          <p:nvPr/>
        </p:nvGraphicFramePr>
        <p:xfrm>
          <a:off x="34925" y="44450"/>
          <a:ext cx="9145588" cy="619442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0758" name="Rectangle 13"/>
          <p:cNvSpPr>
            <a:spLocks noGrp="1" noChangeArrowheads="1"/>
          </p:cNvSpPr>
          <p:nvPr>
            <p:ph type="ctrTitle"/>
          </p:nvPr>
        </p:nvSpPr>
        <p:spPr/>
        <p:txBody>
          <a:bodyPr/>
          <a:lstStyle/>
          <a:p>
            <a:pPr eaLnBrk="1" hangingPunct="1"/>
            <a:r>
              <a:rPr lang="en-US" dirty="0"/>
              <a:t>6g</a:t>
            </a:r>
          </a:p>
        </p:txBody>
      </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0640" name="Group 16"/>
          <p:cNvGraphicFramePr>
            <a:graphicFrameLocks noGrp="1"/>
          </p:cNvGraphicFramePr>
          <p:nvPr/>
        </p:nvGraphicFramePr>
        <p:xfrm>
          <a:off x="34925" y="115888"/>
          <a:ext cx="9074150" cy="60499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1662" name="Group 14"/>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2686" name="Group 14"/>
          <p:cNvGraphicFramePr>
            <a:graphicFrameLocks noGrp="1"/>
          </p:cNvGraphicFramePr>
          <p:nvPr/>
        </p:nvGraphicFramePr>
        <p:xfrm>
          <a:off x="34925" y="44450"/>
          <a:ext cx="9001125" cy="633984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3709" name="Group 13"/>
          <p:cNvGraphicFramePr>
            <a:graphicFrameLocks noGrp="1"/>
          </p:cNvGraphicFramePr>
          <p:nvPr/>
        </p:nvGraphicFramePr>
        <p:xfrm>
          <a:off x="34925" y="-26988"/>
          <a:ext cx="9074150" cy="685190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4735" name="Group 15"/>
          <p:cNvGraphicFramePr>
            <a:graphicFrameLocks noGrp="1"/>
          </p:cNvGraphicFramePr>
          <p:nvPr/>
        </p:nvGraphicFramePr>
        <p:xfrm>
          <a:off x="34925" y="115888"/>
          <a:ext cx="9001125" cy="5907088"/>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5759" name="Group 15"/>
          <p:cNvGraphicFramePr>
            <a:graphicFrameLocks noGrp="1"/>
          </p:cNvGraphicFramePr>
          <p:nvPr/>
        </p:nvGraphicFramePr>
        <p:xfrm>
          <a:off x="34925" y="115888"/>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6783" name="Group 15"/>
          <p:cNvGraphicFramePr>
            <a:graphicFrameLocks noGrp="1"/>
          </p:cNvGraphicFramePr>
          <p:nvPr/>
        </p:nvGraphicFramePr>
        <p:xfrm>
          <a:off x="34925" y="-26988"/>
          <a:ext cx="9001125" cy="644112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7806" name="Group 14"/>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8818"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854" name="Group 14"/>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0878" name="Group 14"/>
          <p:cNvGraphicFramePr>
            <a:graphicFrameLocks noGrp="1"/>
          </p:cNvGraphicFramePr>
          <p:nvPr/>
        </p:nvGraphicFramePr>
        <p:xfrm>
          <a:off x="34925" y="-26988"/>
          <a:ext cx="9145588" cy="695807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1901" name="Group 13"/>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3938" name="Group 2"/>
          <p:cNvGraphicFramePr>
            <a:graphicFrameLocks noGrp="1"/>
          </p:cNvGraphicFramePr>
          <p:nvPr/>
        </p:nvGraphicFramePr>
        <p:xfrm>
          <a:off x="468313" y="692150"/>
          <a:ext cx="8137525" cy="584606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Seventh day of The Month of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(Third day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السابع</a:t>
                      </a:r>
                      <a:r>
                        <a:rPr kumimoji="0" lang="ar-KW" sz="4400" b="0" i="0" u="none" strike="noStrike" cap="none" normalizeH="0" baseline="0">
                          <a:ln>
                            <a:noFill/>
                          </a:ln>
                          <a:solidFill>
                            <a:srgbClr val="FF9900"/>
                          </a:solidFill>
                          <a:effectLst/>
                          <a:latin typeface="Arial" charset="0"/>
                          <a:cs typeface="Arial" charset="0"/>
                        </a:rPr>
                        <a:t> من</a:t>
                      </a:r>
                      <a:r>
                        <a:rPr kumimoji="0" lang="ar-EG" sz="4400" b="0" i="0" u="none" strike="noStrike" cap="none" normalizeH="0" baseline="0">
                          <a:ln>
                            <a:noFill/>
                          </a:ln>
                          <a:solidFill>
                            <a:srgbClr val="FF9900"/>
                          </a:solidFill>
                          <a:effectLst/>
                          <a:latin typeface="Arial" charset="0"/>
                          <a:cs typeface="Arial" charset="0"/>
                        </a:rPr>
                        <a:t> </a:t>
                      </a:r>
                      <a:r>
                        <a:rPr kumimoji="0" lang="ar-KW" sz="4400" b="0" i="0" u="none" strike="noStrike" cap="none" normalizeH="0" baseline="0">
                          <a:ln>
                            <a:noFill/>
                          </a:ln>
                          <a:solidFill>
                            <a:srgbClr val="FF9900"/>
                          </a:solidFill>
                          <a:effectLst/>
                          <a:latin typeface="Arial" charset="0"/>
                          <a:cs typeface="Arial" charset="0"/>
                        </a:rPr>
                        <a:t>شهر </a:t>
                      </a:r>
                      <a:r>
                        <a:rPr kumimoji="0" lang="ar-EG" sz="4400" b="0" i="0" u="none" strike="noStrike" cap="none" normalizeH="0" baseline="0">
                          <a:ln>
                            <a:noFill/>
                          </a:ln>
                          <a:solidFill>
                            <a:srgbClr val="FF9900"/>
                          </a:solidFill>
                          <a:effectLst/>
                          <a:latin typeface="Arial" charset="0"/>
                          <a:cs typeface="Arial" charset="0"/>
                        </a:rPr>
                        <a:t>توت</a:t>
                      </a:r>
                      <a:endParaRPr kumimoji="0" lang="ar-EG" sz="5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اليوم الثالث</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r>
                        <a:rPr kumimoji="0" lang="en-US" sz="3200" b="0" i="0" u="none" strike="noStrike" cap="none" normalizeH="0" baseline="0">
                          <a:ln>
                            <a:noFill/>
                          </a:ln>
                          <a:solidFill>
                            <a:srgbClr val="FF9900"/>
                          </a:solidFill>
                          <a:effectLst/>
                          <a:latin typeface="Arial" charset="0"/>
                          <a:cs typeface="Arial" charset="0"/>
                        </a:rPr>
                        <a:t>(</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Septième jour du mois de </a:t>
                      </a:r>
                      <a:r>
                        <a:rPr kumimoji="0" lang="en-US" sz="3600" b="0" i="0" u="none" strike="noStrike" cap="none" normalizeH="0" baseline="0">
                          <a:ln>
                            <a:noFill/>
                          </a:ln>
                          <a:solidFill>
                            <a:srgbClr val="FF9900"/>
                          </a:solidFill>
                          <a:effectLst/>
                          <a:latin typeface="Arial" charset="0"/>
                          <a:cs typeface="Arial" charset="0"/>
                        </a:rPr>
                        <a:t>Tout</a:t>
                      </a:r>
                      <a:endParaRPr kumimoji="0" lang="ar-EG"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Troisième jour du mois de </a:t>
                      </a:r>
                      <a:r>
                        <a:rPr kumimoji="0" lang="en-US" sz="2800" b="0" i="0" u="none" strike="noStrike" cap="none" normalizeH="0" baseline="0">
                          <a:ln>
                            <a:noFill/>
                          </a:ln>
                          <a:solidFill>
                            <a:srgbClr val="FF9900"/>
                          </a:solidFill>
                          <a:effectLst/>
                          <a:latin typeface="Arial" charset="0"/>
                          <a:cs typeface="Arial" charset="0"/>
                        </a:rPr>
                        <a:t>Abib)</a:t>
                      </a:r>
                      <a:endParaRPr kumimoji="0" lang="fr-CA"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3461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6000" name="Group 16"/>
          <p:cNvGraphicFramePr>
            <a:graphicFrameLocks noGrp="1"/>
          </p:cNvGraphicFramePr>
          <p:nvPr/>
        </p:nvGraphicFramePr>
        <p:xfrm>
          <a:off x="34925" y="44450"/>
          <a:ext cx="9074150" cy="619442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145" name="Rectangle 17"/>
          <p:cNvSpPr>
            <a:spLocks noGrp="1" noChangeArrowheads="1"/>
          </p:cNvSpPr>
          <p:nvPr>
            <p:ph type="ctrTitle"/>
          </p:nvPr>
        </p:nvSpPr>
        <p:spPr/>
        <p:txBody>
          <a:bodyPr/>
          <a:lstStyle/>
          <a:p>
            <a:pPr eaLnBrk="1" hangingPunct="1"/>
            <a:r>
              <a:rPr lang="en-US" dirty="0"/>
              <a:t>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7025" name="Group 17"/>
          <p:cNvGraphicFramePr>
            <a:graphicFrameLocks noGrp="1"/>
          </p:cNvGraphicFramePr>
          <p:nvPr/>
        </p:nvGraphicFramePr>
        <p:xfrm>
          <a:off x="34925" y="44450"/>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166" name="Rectangle 18"/>
          <p:cNvSpPr>
            <a:spLocks noGrp="1" noChangeArrowheads="1"/>
          </p:cNvSpPr>
          <p:nvPr>
            <p:ph type="ctrTitle"/>
          </p:nvPr>
        </p:nvSpPr>
        <p:spPr/>
        <p:txBody>
          <a:bodyPr/>
          <a:lstStyle/>
          <a:p>
            <a:pPr eaLnBrk="1" hangingPunct="1"/>
            <a:r>
              <a:rPr lang="en-US" dirty="0"/>
              <a:t>7v</a:t>
            </a:r>
          </a:p>
        </p:txBody>
      </p:sp>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8045" name="Group 13"/>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9069" name="Group 13"/>
          <p:cNvGraphicFramePr>
            <a:graphicFrameLocks noGrp="1"/>
          </p:cNvGraphicFramePr>
          <p:nvPr/>
        </p:nvGraphicFramePr>
        <p:xfrm>
          <a:off x="34925" y="115888"/>
          <a:ext cx="9074150" cy="62103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095" name="Group 15"/>
          <p:cNvGraphicFramePr>
            <a:graphicFrameLocks noGrp="1"/>
          </p:cNvGraphicFramePr>
          <p:nvPr/>
        </p:nvGraphicFramePr>
        <p:xfrm>
          <a:off x="34925" y="44450"/>
          <a:ext cx="9074150"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3522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2130" name="Group 2"/>
          <p:cNvGraphicFramePr>
            <a:graphicFrameLocks noGrp="1"/>
          </p:cNvGraphicFramePr>
          <p:nvPr/>
        </p:nvGraphicFramePr>
        <p:xfrm>
          <a:off x="71437" y="304800"/>
          <a:ext cx="9072563" cy="655320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باكر</a:t>
                      </a:r>
                      <a:r>
                        <a:rPr kumimoji="0" lang="ar-SA" sz="3200" b="0" i="0" u="sng" strike="noStrike" cap="none" normalizeH="0" baseline="0" dirty="0">
                          <a:ln>
                            <a:noFill/>
                          </a:ln>
                          <a:solidFill>
                            <a:srgbClr val="FF9933"/>
                          </a:solidFill>
                          <a:effectLst/>
                          <a:latin typeface="Arial" charset="0"/>
                          <a:cs typeface="Arial" charset="0"/>
                        </a:rPr>
                        <a:t> 73:23</a:t>
                      </a:r>
                      <a:r>
                        <a:rPr kumimoji="0" lang="ar-EG" sz="3200" b="0" i="0" u="sng" strike="noStrike" cap="none" normalizeH="0" baseline="0" dirty="0">
                          <a:ln>
                            <a:noFill/>
                          </a:ln>
                          <a:solidFill>
                            <a:srgbClr val="FF9933"/>
                          </a:solidFill>
                          <a:effectLst/>
                          <a:latin typeface="Arial" charset="0"/>
                          <a:cs typeface="Arial" charset="0"/>
                        </a:rPr>
                        <a:t>-24,28</a:t>
                      </a:r>
                      <a:r>
                        <a:rPr kumimoji="0" lang="ar-SA" sz="32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a:t>
                      </a:r>
                      <a:r>
                        <a:rPr kumimoji="0" lang="ar-EG" sz="28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a:t>
                      </a:r>
                      <a:r>
                        <a:rPr kumimoji="0" lang="ar-EG" sz="2800" b="0" i="0" u="sng" strike="noStrike" cap="none" normalizeH="0" baseline="0" dirty="0">
                          <a:ln>
                            <a:noFill/>
                          </a:ln>
                          <a:solidFill>
                            <a:srgbClr val="FF9933"/>
                          </a:solidFill>
                          <a:effectLst/>
                          <a:latin typeface="Arial" charset="0"/>
                          <a:cs typeface="Times New Roman" pitchFamily="18" charset="0"/>
                        </a:rPr>
                        <a:t> </a:t>
                      </a:r>
                      <a:r>
                        <a:rPr kumimoji="0" lang="en-US" sz="28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3286" name="Rectangle 13"/>
          <p:cNvSpPr>
            <a:spLocks noGrp="1" noChangeArrowheads="1"/>
          </p:cNvSpPr>
          <p:nvPr>
            <p:ph type="ctrTitle"/>
          </p:nvPr>
        </p:nvSpPr>
        <p:spPr/>
        <p:txBody>
          <a:bodyPr/>
          <a:lstStyle/>
          <a:p>
            <a:pPr eaLnBrk="1" hangingPunct="1"/>
            <a:r>
              <a:rPr lang="en-US" sz="900" dirty="0"/>
              <a:t>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3169" name="Group 17"/>
          <p:cNvGraphicFramePr>
            <a:graphicFrameLocks noGrp="1"/>
          </p:cNvGraphicFramePr>
          <p:nvPr/>
        </p:nvGraphicFramePr>
        <p:xfrm>
          <a:off x="34925" y="44450"/>
          <a:ext cx="9074150" cy="648214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81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310" name="Rectangle 18"/>
          <p:cNvSpPr>
            <a:spLocks noGrp="1" noChangeArrowheads="1"/>
          </p:cNvSpPr>
          <p:nvPr>
            <p:ph type="ctrTitle"/>
          </p:nvPr>
        </p:nvSpPr>
        <p:spPr/>
        <p:txBody>
          <a:bodyPr/>
          <a:lstStyle/>
          <a:p>
            <a:pPr eaLnBrk="1" hangingPunct="1"/>
            <a:r>
              <a:rPr lang="en-US" dirty="0"/>
              <a:t>7m</a:t>
            </a:r>
          </a:p>
        </p:txBody>
      </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4190" name="Group 14"/>
          <p:cNvGraphicFramePr>
            <a:graphicFrameLocks noGrp="1"/>
          </p:cNvGraphicFramePr>
          <p:nvPr/>
        </p:nvGraphicFramePr>
        <p:xfrm>
          <a:off x="107950" y="188913"/>
          <a:ext cx="9001125" cy="62626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5213" name="Group 13"/>
          <p:cNvGraphicFramePr>
            <a:graphicFrameLocks noGrp="1"/>
          </p:cNvGraphicFramePr>
          <p:nvPr/>
        </p:nvGraphicFramePr>
        <p:xfrm>
          <a:off x="107950" y="115888"/>
          <a:ext cx="8928100" cy="6048375"/>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6238" name="Group 14"/>
          <p:cNvGraphicFramePr>
            <a:graphicFrameLocks noGrp="1"/>
          </p:cNvGraphicFramePr>
          <p:nvPr/>
        </p:nvGraphicFramePr>
        <p:xfrm>
          <a:off x="107950" y="115888"/>
          <a:ext cx="8928100" cy="5945505"/>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7269" name="Group 21"/>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35942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3594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3594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333" name="Group 13"/>
          <p:cNvGraphicFramePr>
            <a:graphicFrameLocks noGrp="1"/>
          </p:cNvGraphicFramePr>
          <p:nvPr/>
        </p:nvGraphicFramePr>
        <p:xfrm>
          <a:off x="34925" y="115888"/>
          <a:ext cx="9001125" cy="621823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454" name="Rectangle 15"/>
          <p:cNvSpPr>
            <a:spLocks noGrp="1" noChangeArrowheads="1"/>
          </p:cNvSpPr>
          <p:nvPr>
            <p:ph type="ctrTitle"/>
          </p:nvPr>
        </p:nvSpPr>
        <p:spPr/>
        <p:txBody>
          <a:bodyPr/>
          <a:lstStyle/>
          <a:p>
            <a:pPr eaLnBrk="1" hangingPunct="1"/>
            <a:r>
              <a:rPr lang="en-US"/>
              <a:t>7p</a:t>
            </a:r>
          </a:p>
        </p:txBody>
      </p:sp>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1358" name="Group 14"/>
          <p:cNvGraphicFramePr>
            <a:graphicFrameLocks noGrp="1"/>
          </p:cNvGraphicFramePr>
          <p:nvPr/>
        </p:nvGraphicFramePr>
        <p:xfrm>
          <a:off x="34925" y="44450"/>
          <a:ext cx="9074150" cy="637476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2381" name="Group 13"/>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3405" name="Group 13"/>
          <p:cNvGraphicFramePr>
            <a:graphicFrameLocks noGrp="1"/>
          </p:cNvGraphicFramePr>
          <p:nvPr/>
        </p:nvGraphicFramePr>
        <p:xfrm>
          <a:off x="34925" y="44450"/>
          <a:ext cx="9074150"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4429" name="Group 13"/>
          <p:cNvGraphicFramePr>
            <a:graphicFrameLocks noGrp="1"/>
          </p:cNvGraphicFramePr>
          <p:nvPr/>
        </p:nvGraphicFramePr>
        <p:xfrm>
          <a:off x="34925" y="44450"/>
          <a:ext cx="9001125" cy="5901754"/>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5454" name="Group 14"/>
          <p:cNvGraphicFramePr>
            <a:graphicFrameLocks noGrp="1"/>
          </p:cNvGraphicFramePr>
          <p:nvPr/>
        </p:nvGraphicFramePr>
        <p:xfrm>
          <a:off x="34925" y="44450"/>
          <a:ext cx="9074150"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6478" name="Group 14"/>
          <p:cNvGraphicFramePr>
            <a:graphicFrameLocks noGrp="1"/>
          </p:cNvGraphicFramePr>
          <p:nvPr/>
        </p:nvGraphicFramePr>
        <p:xfrm>
          <a:off x="107950" y="44450"/>
          <a:ext cx="9001125" cy="6514148"/>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7502" name="Group 14"/>
          <p:cNvGraphicFramePr>
            <a:graphicFrameLocks noGrp="1"/>
          </p:cNvGraphicFramePr>
          <p:nvPr/>
        </p:nvGraphicFramePr>
        <p:xfrm>
          <a:off x="34925" y="44450"/>
          <a:ext cx="9074150" cy="590550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8525" name="Group 13"/>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9550" name="Group 14"/>
          <p:cNvGraphicFramePr>
            <a:graphicFrameLocks noGrp="1"/>
          </p:cNvGraphicFramePr>
          <p:nvPr/>
        </p:nvGraphicFramePr>
        <p:xfrm>
          <a:off x="34925" y="44450"/>
          <a:ext cx="9074150" cy="643737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573" name="Group 13"/>
          <p:cNvGraphicFramePr>
            <a:graphicFrameLocks noGrp="1"/>
          </p:cNvGraphicFramePr>
          <p:nvPr/>
        </p:nvGraphicFramePr>
        <p:xfrm>
          <a:off x="34925" y="44450"/>
          <a:ext cx="9145588" cy="686409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1586"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2610"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374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3747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6706"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814" name="Rectangle 15"/>
          <p:cNvSpPr>
            <a:spLocks noGrp="1" noChangeArrowheads="1"/>
          </p:cNvSpPr>
          <p:nvPr>
            <p:ph type="ctrTitle"/>
          </p:nvPr>
        </p:nvSpPr>
        <p:spPr/>
        <p:txBody>
          <a:bodyPr/>
          <a:lstStyle/>
          <a:p>
            <a:pPr eaLnBrk="1" hangingPunct="1"/>
            <a:r>
              <a:rPr lang="en-US"/>
              <a:t>7c</a:t>
            </a:r>
          </a:p>
        </p:txBody>
      </p:sp>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7730"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8754"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9789" name="Group 13"/>
          <p:cNvGraphicFramePr>
            <a:graphicFrameLocks noGrp="1"/>
          </p:cNvGraphicFramePr>
          <p:nvPr/>
        </p:nvGraphicFramePr>
        <p:xfrm>
          <a:off x="34925" y="115888"/>
          <a:ext cx="9074150" cy="658558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816" name="Group 16"/>
          <p:cNvGraphicFramePr>
            <a:graphicFrameLocks noGrp="1"/>
          </p:cNvGraphicFramePr>
          <p:nvPr/>
        </p:nvGraphicFramePr>
        <p:xfrm>
          <a:off x="34925" y="115888"/>
          <a:ext cx="9001125" cy="615886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843" name="Group 19"/>
          <p:cNvGraphicFramePr>
            <a:graphicFrameLocks noGrp="1"/>
          </p:cNvGraphicFramePr>
          <p:nvPr/>
        </p:nvGraphicFramePr>
        <p:xfrm>
          <a:off x="34925" y="44450"/>
          <a:ext cx="9001125"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2862" name="Group 14"/>
          <p:cNvGraphicFramePr>
            <a:graphicFrameLocks noGrp="1"/>
          </p:cNvGraphicFramePr>
          <p:nvPr/>
        </p:nvGraphicFramePr>
        <p:xfrm>
          <a:off x="106363" y="46038"/>
          <a:ext cx="9074150"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942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3874"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385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3850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3850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7984" name="Group 16"/>
          <p:cNvGraphicFramePr>
            <a:graphicFrameLocks noGrp="1"/>
          </p:cNvGraphicFramePr>
          <p:nvPr/>
        </p:nvGraphicFramePr>
        <p:xfrm>
          <a:off x="71438" y="115888"/>
          <a:ext cx="9037637" cy="6629146"/>
        </p:xfrm>
        <a:graphic>
          <a:graphicData uri="http://schemas.openxmlformats.org/drawingml/2006/table">
            <a:tbl>
              <a:tblPr rtl="1"/>
              <a:tblGrid>
                <a:gridCol w="4465637">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054" name="Rectangle 17"/>
          <p:cNvSpPr>
            <a:spLocks noGrp="1" noChangeArrowheads="1"/>
          </p:cNvSpPr>
          <p:nvPr>
            <p:ph type="ctrTitle"/>
          </p:nvPr>
        </p:nvSpPr>
        <p:spPr/>
        <p:txBody>
          <a:bodyPr/>
          <a:lstStyle/>
          <a:p>
            <a:pPr eaLnBrk="1" hangingPunct="1"/>
            <a:r>
              <a:rPr lang="en-US"/>
              <a:t>7a</a:t>
            </a:r>
          </a:p>
        </p:txBody>
      </p:sp>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9008" name="Group 16"/>
          <p:cNvGraphicFramePr>
            <a:graphicFrameLocks noGrp="1"/>
          </p:cNvGraphicFramePr>
          <p:nvPr/>
        </p:nvGraphicFramePr>
        <p:xfrm>
          <a:off x="34925" y="44450"/>
          <a:ext cx="9074150" cy="630332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0030" name="Group 14"/>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53" name="Group 13"/>
          <p:cNvGraphicFramePr>
            <a:graphicFrameLocks noGrp="1"/>
          </p:cNvGraphicFramePr>
          <p:nvPr/>
        </p:nvGraphicFramePr>
        <p:xfrm>
          <a:off x="-1588" y="44450"/>
          <a:ext cx="9145588" cy="531653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965200">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2066" name="Group 2"/>
          <p:cNvGraphicFramePr>
            <a:graphicFrameLocks noGrp="1"/>
          </p:cNvGraphicFramePr>
          <p:nvPr/>
        </p:nvGraphicFramePr>
        <p:xfrm>
          <a:off x="34925" y="44450"/>
          <a:ext cx="9145588" cy="61214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3090"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4114"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5150" name="Group 14"/>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6179" name="Group 19"/>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7186" name="Group 2"/>
          <p:cNvGraphicFramePr>
            <a:graphicFrameLocks noGrp="1"/>
          </p:cNvGraphicFramePr>
          <p:nvPr/>
        </p:nvGraphicFramePr>
        <p:xfrm>
          <a:off x="34925" y="44450"/>
          <a:ext cx="9145588"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8221" name="Group 13"/>
          <p:cNvGraphicFramePr>
            <a:graphicFrameLocks noGrp="1"/>
          </p:cNvGraphicFramePr>
          <p:nvPr/>
        </p:nvGraphicFramePr>
        <p:xfrm>
          <a:off x="34925" y="44450"/>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245" name="Group 13"/>
          <p:cNvGraphicFramePr>
            <a:graphicFrameLocks noGrp="1"/>
          </p:cNvGraphicFramePr>
          <p:nvPr/>
        </p:nvGraphicFramePr>
        <p:xfrm>
          <a:off x="34925" y="44450"/>
          <a:ext cx="9001125"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3360" name="Group 32"/>
          <p:cNvGraphicFramePr>
            <a:graphicFrameLocks noGrp="1"/>
          </p:cNvGraphicFramePr>
          <p:nvPr/>
        </p:nvGraphicFramePr>
        <p:xfrm>
          <a:off x="34925" y="44450"/>
          <a:ext cx="9145588" cy="653186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4000" b="0" i="0" u="sng" strike="noStrike" cap="none" normalizeH="0" baseline="0">
                          <a:ln>
                            <a:noFill/>
                          </a:ln>
                          <a:solidFill>
                            <a:srgbClr val="FF9900"/>
                          </a:solidFill>
                          <a:effectLst/>
                          <a:latin typeface="Arial" charset="0"/>
                          <a:cs typeface="Arial" charset="0"/>
                        </a:rPr>
                        <a:t>مزمور(</a:t>
                      </a:r>
                      <a:r>
                        <a:rPr kumimoji="0" lang="en-US" sz="4000" b="0" i="0" u="sng" strike="noStrike" cap="none" normalizeH="0" baseline="0">
                          <a:ln>
                            <a:noFill/>
                          </a:ln>
                          <a:solidFill>
                            <a:srgbClr val="FF9900"/>
                          </a:solidFill>
                          <a:effectLst/>
                          <a:latin typeface="Arial" charset="0"/>
                          <a:cs typeface="Arial" charset="0"/>
                        </a:rPr>
                        <a:t>107:32, 41-42</a:t>
                      </a:r>
                      <a:r>
                        <a:rPr kumimoji="0" lang="ar-EG" sz="40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وليرفعوه في مجمع الشعب وليسبحوه في مجلس المشايخ ويعلي المسكين من الذل ويجعل القبائل مثل قطعان الغنم.  يرى ذلك المستقيمون فيفرحون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107:32, 41-42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Qu’ils l’exaltent dans l’assemblée du peuple, Et qu’ils le louent dans la réunion des anciens !41Il relève le pauvre de la misère, Il multiplie les familles comme des troupeaux. 42 Les (hommes) droits le voient et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1414" name="Rectangle 33"/>
          <p:cNvSpPr>
            <a:spLocks noGrp="1" noChangeArrowheads="1"/>
          </p:cNvSpPr>
          <p:nvPr>
            <p:ph type="ctrTitle"/>
          </p:nvPr>
        </p:nvSpPr>
        <p:spPr/>
        <p:txBody>
          <a:bodyPr/>
          <a:lstStyle/>
          <a:p>
            <a:pPr eaLnBrk="1" hangingPunct="1"/>
            <a:r>
              <a:rPr lang="en-US" dirty="0"/>
              <a:t>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4381" name="Group 29"/>
          <p:cNvGraphicFramePr>
            <a:graphicFrameLocks noGrp="1"/>
          </p:cNvGraphicFramePr>
          <p:nvPr/>
        </p:nvGraphicFramePr>
        <p:xfrm>
          <a:off x="34925" y="44450"/>
          <a:ext cx="9145588" cy="670560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( 10 : 1 – 16 )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الحق الحق اقول لكم ان الذي لا يدخل من الباب الى حظيرة الخراف بل يطلع من موضع آخر فذاك سارق ولص. 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point par la porte dans la bergerie, mais qui y monte par un autre côté, celui–là est un voleur et un brigand. 2 Mais celui qui entre par la porte est le berger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10:1 Most assuredly, I say to you, he who does not enter the sheepfold by the door, but climbs up some other way, the same is a thief and a robber. 2 But he who enters by the door is the shepherd of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2438" name="Rectangle 30"/>
          <p:cNvSpPr>
            <a:spLocks noGrp="1" noChangeArrowheads="1"/>
          </p:cNvSpPr>
          <p:nvPr>
            <p:ph type="ctrTitle"/>
          </p:nvPr>
        </p:nvSpPr>
        <p:spPr/>
        <p:txBody>
          <a:bodyPr/>
          <a:lstStyle/>
          <a:p>
            <a:pPr eaLnBrk="1" hangingPunct="1"/>
            <a:r>
              <a:rPr lang="en-US" dirty="0"/>
              <a:t>7g</a:t>
            </a:r>
          </a:p>
        </p:txBody>
      </p:sp>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5403" name="Group 27"/>
          <p:cNvGraphicFramePr>
            <a:graphicFrameLocks noGrp="1"/>
          </p:cNvGraphicFramePr>
          <p:nvPr/>
        </p:nvGraphicFramePr>
        <p:xfrm>
          <a:off x="34925" y="-26988"/>
          <a:ext cx="9074150" cy="623030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 ومتى اخرج خرافه الخاصة يذهب امامها والخراف تتبعه لانها تعرف صوته.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 portier lui ouvre, et les brebis entendent sa voix ; il appelle par leur nom les brebis qui lui appartiennent et les mène dehors. 4 Lorsqu’il a fait sortir toutes celles qui lui appartiennent, il marche devant elles ; et les brebis le suivent, parce qu’elles connaissent sa voix.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29" name="Group 29"/>
          <p:cNvGraphicFramePr>
            <a:graphicFrameLocks noGrp="1"/>
          </p:cNvGraphicFramePr>
          <p:nvPr/>
        </p:nvGraphicFramePr>
        <p:xfrm>
          <a:off x="34925" y="-26988"/>
          <a:ext cx="9074150" cy="686409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ايضا الحق الحق اقول لكم اني انا باب الخراف.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Elles ne suivront point un étranger ; mais elles fuiront loin de lui, parce qu’elles ne connaissent pas la voix des étrangers. 6 Jésus leur dit cette parabole, mais ils ne comprirent pas ce qu’il leur disait. 7 Jésus leur dit encore : En vérité, en vérité, je vous le dis, moi, je suis la porte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7454" name="Group 30"/>
          <p:cNvGraphicFramePr>
            <a:graphicFrameLocks noGrp="1"/>
          </p:cNvGraphicFramePr>
          <p:nvPr/>
        </p:nvGraphicFramePr>
        <p:xfrm>
          <a:off x="34925" y="-26988"/>
          <a:ext cx="9145588" cy="655161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 mais les brebis ne les ont pas écoutés.9 Moi, je suis la porte ; si quelqu’un entre par moi, il sera sauvé ; il entrera et sortira et trouvera des pâturages.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2368" name="Group 16"/>
          <p:cNvGraphicFramePr>
            <a:graphicFrameLocks noGrp="1"/>
          </p:cNvGraphicFramePr>
          <p:nvPr/>
        </p:nvGraphicFramePr>
        <p:xfrm>
          <a:off x="34925" y="-26988"/>
          <a:ext cx="9074150" cy="655161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انا فقد أتيت لتكون لهم حياة وليكون لهم افضل.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vient que pour voler et tuer et détruire ; moi, je suis venu, afin que les brebis aient la vie et qu’elles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0328" name="Group 24"/>
          <p:cNvGraphicFramePr>
            <a:graphicFrameLocks noGrp="1"/>
          </p:cNvGraphicFramePr>
          <p:nvPr/>
        </p:nvGraphicFramePr>
        <p:xfrm>
          <a:off x="34925" y="-26988"/>
          <a:ext cx="9074150" cy="6551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Moi, je suis le bon berger. Le bon berger donne sa vie pour ses brebis. 12 Mais le mercenaire, qui n’est pas berger et à qui les brebis n’appartiennent pas, voit venir le loup, abandonne les brebis et s’enfuit. Et le loup s’en empare et les disperse.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 am the good shepherd. The good shepherd gives His life for the sheep. 12 But a hireling, he who is not the shepherd, one who does not own the sheep, sees the wolf coming and leaves the sheep and flees; and the wolf catches the sheep and scatters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1353" name="Group 25"/>
          <p:cNvGraphicFramePr>
            <a:graphicFrameLocks noGrp="1"/>
          </p:cNvGraphicFramePr>
          <p:nvPr/>
        </p:nvGraphicFramePr>
        <p:xfrm>
          <a:off x="34925" y="-26988"/>
          <a:ext cx="9074150" cy="655161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 كما ان الآب يعرفني وانا اعرف الآب.وانا اضع نفسي عن الخراف.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qu’il ne se met pas en peine des brebis. Moi, je suis le bon berger.14 Je connais mes brebis, et mes brebis me connaissent,15 comme le Père me connaît, et comme je connais le Père ; et je donne ma vie pour mes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hireling flees because he is a hireling and does not care about the sheep. 14 I am the good shepherd; and I know My sheep, and am known by My own. 15 As the Father knows Me, even so I know the Father; and I lay down My life for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8465" name="Group 17"/>
          <p:cNvGraphicFramePr>
            <a:graphicFrameLocks noGrp="1"/>
          </p:cNvGraphicFramePr>
          <p:nvPr/>
        </p:nvGraphicFramePr>
        <p:xfrm>
          <a:off x="34925" y="44450"/>
          <a:ext cx="9074150" cy="590175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encore d’autres brebis qui ne sont pas de cette bergerie ; celles–là, il faut aussi que je les amène ; elles entendront ma voix, et il y aura un seul troupeau, un seul berger.</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0504" name="Group 8"/>
          <p:cNvGraphicFramePr>
            <a:graphicFrameLocks noGrp="1"/>
          </p:cNvGraphicFramePr>
          <p:nvPr/>
        </p:nvGraphicFramePr>
        <p:xfrm>
          <a:off x="468313" y="692150"/>
          <a:ext cx="8137525" cy="50901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4126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2558" name="Group 14"/>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Arial" charset="0"/>
                        </a:rPr>
                        <a:t>105 : 14 – 15</a:t>
                      </a:r>
                      <a:r>
                        <a:rPr kumimoji="0" lang="ar-EG" sz="3600" b="0" i="0" u="sng" strike="noStrike" cap="none" normalizeH="0" baseline="0">
                          <a:ln>
                            <a:noFill/>
                          </a:ln>
                          <a:solidFill>
                            <a:srgbClr val="FF9933"/>
                          </a:solidFill>
                          <a:effectLst/>
                          <a:latin typeface="Arial" charset="0"/>
                          <a:cs typeface="Arial" charset="0"/>
                        </a:rPr>
                        <a:t>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a:t>
                      </a:r>
                      <a:r>
                        <a:rPr kumimoji="0" lang="fr-FR" sz="3600" b="0" i="0" u="sng" strike="noStrike" cap="none" normalizeH="0" baseline="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3705" name="Rectangle 15"/>
          <p:cNvSpPr>
            <a:spLocks noGrp="1" noChangeArrowheads="1"/>
          </p:cNvSpPr>
          <p:nvPr>
            <p:ph type="ctrTitle"/>
          </p:nvPr>
        </p:nvSpPr>
        <p:spPr/>
        <p:txBody>
          <a:bodyPr/>
          <a:lstStyle/>
          <a:p>
            <a:pPr eaLnBrk="1" hangingPunct="1"/>
            <a:r>
              <a:rPr lang="en-US" dirty="0"/>
              <a:t>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3570"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4726" name="Rectangle 13"/>
          <p:cNvSpPr>
            <a:spLocks noGrp="1" noChangeArrowheads="1"/>
          </p:cNvSpPr>
          <p:nvPr>
            <p:ph type="ctrTitle"/>
          </p:nvPr>
        </p:nvSpPr>
        <p:spPr/>
        <p:txBody>
          <a:bodyPr/>
          <a:lstStyle/>
          <a:p>
            <a:pPr eaLnBrk="1" hangingPunct="1"/>
            <a:r>
              <a:rPr lang="en-US" dirty="0"/>
              <a:t>8v</a:t>
            </a:r>
          </a:p>
        </p:txBody>
      </p:sp>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4606" name="Group 14"/>
          <p:cNvGraphicFramePr>
            <a:graphicFrameLocks noGrp="1"/>
          </p:cNvGraphicFramePr>
          <p:nvPr/>
        </p:nvGraphicFramePr>
        <p:xfrm>
          <a:off x="34925" y="0"/>
          <a:ext cx="9074150" cy="587851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5632" name="Group 16"/>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6658" name="Group 18"/>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7677" name="Group 13"/>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8690"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9726" name="Group 14"/>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0752" name="Group 16"/>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77" name="Group 17"/>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4239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3822" name="Group 14"/>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105 : 26, 27, 45</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4966" name="Rectangle 15"/>
          <p:cNvSpPr>
            <a:spLocks noGrp="1" noChangeArrowheads="1"/>
          </p:cNvSpPr>
          <p:nvPr>
            <p:ph type="ctrTitle"/>
          </p:nvPr>
        </p:nvSpPr>
        <p:spPr/>
        <p:txBody>
          <a:bodyPr/>
          <a:lstStyle/>
          <a:p>
            <a:pPr eaLnBrk="1" hangingPunct="1"/>
            <a:r>
              <a:rPr lang="en-US" sz="900" dirty="0"/>
              <a:t>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4847" name="Group 15"/>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5990" name="Rectangle 16"/>
          <p:cNvSpPr>
            <a:spLocks noGrp="1" noChangeArrowheads="1"/>
          </p:cNvSpPr>
          <p:nvPr>
            <p:ph type="ctrTitle"/>
          </p:nvPr>
        </p:nvSpPr>
        <p:spPr/>
        <p:txBody>
          <a:bodyPr/>
          <a:lstStyle/>
          <a:p>
            <a:pPr eaLnBrk="1" hangingPunct="1"/>
            <a:r>
              <a:rPr lang="en-US" dirty="0"/>
              <a:t>8m</a:t>
            </a:r>
          </a:p>
        </p:txBody>
      </p:sp>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5869" name="Group 13"/>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6896" name="Group 16"/>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7917" name="Group 13"/>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8930"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43110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431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4311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2002"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2134" name="Rectangle 13"/>
          <p:cNvSpPr>
            <a:spLocks noGrp="1" noChangeArrowheads="1"/>
          </p:cNvSpPr>
          <p:nvPr>
            <p:ph type="ctrTitle"/>
          </p:nvPr>
        </p:nvSpPr>
        <p:spPr/>
        <p:txBody>
          <a:bodyPr/>
          <a:lstStyle/>
          <a:p>
            <a:pPr eaLnBrk="1" hangingPunct="1"/>
            <a:r>
              <a:rPr lang="en-US"/>
              <a:t>8p</a:t>
            </a:r>
          </a:p>
        </p:txBody>
      </p:sp>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3039" name="Group 15"/>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4050"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5086" name="Group 14"/>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6098"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7134" name="Group 14"/>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439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4393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1229" name="Group 13"/>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326" name="Rectangle 14"/>
          <p:cNvSpPr>
            <a:spLocks noGrp="1" noChangeArrowheads="1"/>
          </p:cNvSpPr>
          <p:nvPr>
            <p:ph type="ctrTitle"/>
          </p:nvPr>
        </p:nvSpPr>
        <p:spPr/>
        <p:txBody>
          <a:bodyPr/>
          <a:lstStyle/>
          <a:p>
            <a:pPr eaLnBrk="1" hangingPunct="1"/>
            <a:r>
              <a:rPr lang="en-US"/>
              <a:t>8c</a:t>
            </a:r>
          </a:p>
        </p:txBody>
      </p:sp>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257" name="Group 17"/>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3266"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4301" name="Group 13"/>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5329" name="Group 17"/>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6350" name="Group 14"/>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7375" name="Group 15"/>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8397" name="Group 13"/>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4495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4495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4495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2495" name="Group 15"/>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0566" name="Rectangle 16"/>
          <p:cNvSpPr>
            <a:spLocks noGrp="1" noChangeArrowheads="1"/>
          </p:cNvSpPr>
          <p:nvPr>
            <p:ph type="ctrTitle"/>
          </p:nvPr>
        </p:nvSpPr>
        <p:spPr/>
        <p:txBody>
          <a:bodyPr/>
          <a:lstStyle/>
          <a:p>
            <a:pPr eaLnBrk="1" hangingPunct="1"/>
            <a:r>
              <a:rPr lang="en-US"/>
              <a:t>8a</a:t>
            </a:r>
          </a:p>
        </p:txBody>
      </p:sp>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3517" name="Group 13"/>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4530"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5566" name="Group 14"/>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6590" name="Group 14"/>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7602"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1714" name="Group 18"/>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a:ln>
                            <a:noFill/>
                          </a:ln>
                          <a:solidFill>
                            <a:schemeClr val="bg1"/>
                          </a:solidFill>
                          <a:effectLst/>
                          <a:latin typeface="Arial" charset="0"/>
                          <a:cs typeface="Arial" charset="0"/>
                        </a:rPr>
                        <a:t>هللويا.</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9782" name="Rectangle 19"/>
          <p:cNvSpPr>
            <a:spLocks noGrp="1" noChangeArrowheads="1"/>
          </p:cNvSpPr>
          <p:nvPr>
            <p:ph type="ctrTitle"/>
          </p:nvPr>
        </p:nvSpPr>
        <p:spPr/>
        <p:txBody>
          <a:bodyPr/>
          <a:lstStyle/>
          <a:p>
            <a:pPr eaLnBrk="1" hangingPunct="1"/>
            <a:r>
              <a:rPr lang="en-US" dirty="0"/>
              <a:t>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2733" name="Group 13"/>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0806" name="Rectangle 14"/>
          <p:cNvSpPr>
            <a:spLocks noGrp="1" noChangeArrowheads="1"/>
          </p:cNvSpPr>
          <p:nvPr>
            <p:ph type="ctrTitle"/>
          </p:nvPr>
        </p:nvSpPr>
        <p:spPr/>
        <p:txBody>
          <a:bodyPr/>
          <a:lstStyle/>
          <a:p>
            <a:pPr eaLnBrk="1" hangingPunct="1"/>
            <a:r>
              <a:rPr lang="en-US" dirty="0"/>
              <a:t>8g</a:t>
            </a:r>
          </a:p>
        </p:txBody>
      </p:sp>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3760" name="Group 16"/>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4782" name="Group 14"/>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5794"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6829" name="Group 13"/>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7856" name="Group 16"/>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8878" name="Group 14"/>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9904" name="Group 16"/>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0925" name="Group 13"/>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1951" name="Group 15"/>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2962"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999" name="Group 15"/>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5021" name="Group 13"/>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7069" name="Group 13"/>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4761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9117" name="Group 13"/>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بدهن قدسي مسحته.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تثبت يدي معه.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7193" name="Rectangle 14"/>
          <p:cNvSpPr>
            <a:spLocks noGrp="1" noChangeArrowheads="1"/>
          </p:cNvSpPr>
          <p:nvPr>
            <p:ph type="ctrTitle"/>
          </p:nvPr>
        </p:nvSpPr>
        <p:spPr/>
        <p:txBody>
          <a:bodyPr/>
          <a:lstStyle/>
          <a:p>
            <a:pPr eaLnBrk="1" hangingPunct="1"/>
            <a:r>
              <a:rPr lang="en-US" dirty="0"/>
              <a:t>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0146" name="Group 18"/>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214" name="Rectangle 19"/>
          <p:cNvSpPr>
            <a:spLocks noGrp="1" noChangeArrowheads="1"/>
          </p:cNvSpPr>
          <p:nvPr>
            <p:ph type="ctrTitle"/>
          </p:nvPr>
        </p:nvSpPr>
        <p:spPr/>
        <p:txBody>
          <a:bodyPr/>
          <a:lstStyle/>
          <a:p>
            <a:pPr eaLnBrk="1" hangingPunct="1"/>
            <a:r>
              <a:rPr lang="en-US" dirty="0"/>
              <a:t>9v</a:t>
            </a:r>
          </a:p>
        </p:txBody>
      </p:sp>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1172" name="Group 20"/>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2191" name="Group 15"/>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14" name="Group 14"/>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4238" name="Group 14"/>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48333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6285" name="Group 13"/>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4358" name="Rectangle 14"/>
          <p:cNvSpPr>
            <a:spLocks noGrp="1" noChangeArrowheads="1"/>
          </p:cNvSpPr>
          <p:nvPr>
            <p:ph type="ctrTitle"/>
          </p:nvPr>
        </p:nvSpPr>
        <p:spPr/>
        <p:txBody>
          <a:bodyPr/>
          <a:lstStyle/>
          <a:p>
            <a:pPr eaLnBrk="1" hangingPunct="1"/>
            <a:r>
              <a:rPr lang="en-US" sz="900" dirty="0"/>
              <a:t>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7312" name="Group 16"/>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5382" name="Rectangle 17"/>
          <p:cNvSpPr>
            <a:spLocks noGrp="1" noChangeArrowheads="1"/>
          </p:cNvSpPr>
          <p:nvPr>
            <p:ph type="ctrTitle"/>
          </p:nvPr>
        </p:nvSpPr>
        <p:spPr/>
        <p:txBody>
          <a:bodyPr/>
          <a:lstStyle/>
          <a:p>
            <a:pPr eaLnBrk="1" hangingPunct="1"/>
            <a:r>
              <a:rPr lang="en-US" dirty="0"/>
              <a:t>9m</a:t>
            </a:r>
          </a:p>
        </p:txBody>
      </p:sp>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8322"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9361" name="Group 17"/>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0382" name="Group 14"/>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48947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4894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4894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53" name="Group 13"/>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0502" name="Rectangle 14"/>
          <p:cNvSpPr>
            <a:spLocks noGrp="1" noChangeArrowheads="1"/>
          </p:cNvSpPr>
          <p:nvPr>
            <p:ph type="ctrTitle"/>
          </p:nvPr>
        </p:nvSpPr>
        <p:spPr/>
        <p:txBody>
          <a:bodyPr/>
          <a:lstStyle/>
          <a:p>
            <a:pPr eaLnBrk="1" hangingPunct="1"/>
            <a:r>
              <a:rPr lang="en-US"/>
              <a:t>9p</a:t>
            </a:r>
          </a:p>
        </p:txBody>
      </p:sp>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4478" name="Group 14"/>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5490"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6528" name="Group 16"/>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7550" name="Group 14"/>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8573" name="Group 13"/>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9597" name="Group 13"/>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0621" name="Group 13"/>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1647" name="Group 15"/>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2658"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693" name="Group 13"/>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719" name="Group 15"/>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5744" name="Group 16"/>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6770" name="Group 18"/>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7790" name="Group 14"/>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8818" name="Group 18"/>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507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5079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2912" name="Group 16"/>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8934" name="Rectangle 17"/>
          <p:cNvSpPr>
            <a:spLocks noGrp="1" noChangeArrowheads="1"/>
          </p:cNvSpPr>
          <p:nvPr>
            <p:ph type="ctrTitle"/>
          </p:nvPr>
        </p:nvSpPr>
        <p:spPr/>
        <p:txBody>
          <a:bodyPr/>
          <a:lstStyle/>
          <a:p>
            <a:pPr eaLnBrk="1" hangingPunct="1"/>
            <a:r>
              <a:rPr lang="en-US"/>
              <a:t>9c</a:t>
            </a:r>
          </a:p>
        </p:txBody>
      </p:sp>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3933" name="Group 13"/>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960" name="Group 16"/>
          <p:cNvGraphicFramePr>
            <a:graphicFrameLocks noGrp="1"/>
          </p:cNvGraphicFramePr>
          <p:nvPr/>
        </p:nvGraphicFramePr>
        <p:xfrm>
          <a:off x="34925" y="-26988"/>
          <a:ext cx="9217025" cy="5689601"/>
        </p:xfrm>
        <a:graphic>
          <a:graphicData uri="http://schemas.openxmlformats.org/drawingml/2006/table">
            <a:tbl>
              <a:tblPr rtl="1"/>
              <a:tblGrid>
                <a:gridCol w="49672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3392" name="Group 16"/>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5985" name="Group 17"/>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7005" name="Group 13"/>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8031" name="Group 15"/>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9054" name="Group 14"/>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2"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46"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518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5181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5181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3151" name="Group 15"/>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9174" name="Rectangle 16"/>
          <p:cNvSpPr>
            <a:spLocks noGrp="1" noChangeArrowheads="1"/>
          </p:cNvSpPr>
          <p:nvPr>
            <p:ph type="ctrTitle"/>
          </p:nvPr>
        </p:nvSpPr>
        <p:spPr/>
        <p:txBody>
          <a:bodyPr/>
          <a:lstStyle/>
          <a:p>
            <a:pPr eaLnBrk="1" hangingPunct="1"/>
            <a:r>
              <a:rPr lang="en-US"/>
              <a:t>9a</a:t>
            </a:r>
          </a:p>
        </p:txBody>
      </p:sp>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173" name="Group 13"/>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5202" name="Group 18"/>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6222" name="Group 14"/>
          <p:cNvGraphicFramePr>
            <a:graphicFrameLocks noGrp="1"/>
          </p:cNvGraphicFramePr>
          <p:nvPr/>
        </p:nvGraphicFramePr>
        <p:xfrm>
          <a:off x="34925" y="44450"/>
          <a:ext cx="9074150" cy="591312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7245" name="Group 13"/>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8269" name="Group 13"/>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2367" name="Group 15"/>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8390" name="Rectangle 16"/>
          <p:cNvSpPr>
            <a:spLocks noGrp="1" noChangeArrowheads="1"/>
          </p:cNvSpPr>
          <p:nvPr>
            <p:ph type="ctrTitle"/>
          </p:nvPr>
        </p:nvSpPr>
        <p:spPr/>
        <p:txBody>
          <a:bodyPr/>
          <a:lstStyle/>
          <a:p>
            <a:pPr eaLnBrk="1" hangingPunct="1"/>
            <a:r>
              <a:rPr lang="en-US" dirty="0"/>
              <a:t>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3390" name="Group 14"/>
          <p:cNvGraphicFramePr>
            <a:graphicFrameLocks noGrp="1"/>
          </p:cNvGraphicFramePr>
          <p:nvPr/>
        </p:nvGraphicFramePr>
        <p:xfrm>
          <a:off x="34925" y="44450"/>
          <a:ext cx="9001125"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9414" name="Rectangle 15"/>
          <p:cNvSpPr>
            <a:spLocks noGrp="1" noChangeArrowheads="1"/>
          </p:cNvSpPr>
          <p:nvPr>
            <p:ph type="ctrTitle"/>
          </p:nvPr>
        </p:nvSpPr>
        <p:spPr/>
        <p:txBody>
          <a:bodyPr/>
          <a:lstStyle/>
          <a:p>
            <a:pPr eaLnBrk="1" hangingPunct="1"/>
            <a:r>
              <a:rPr lang="en-US" dirty="0"/>
              <a:t>9g</a:t>
            </a:r>
          </a:p>
        </p:txBody>
      </p:sp>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416" name="Group 16"/>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5441" name="Group 17"/>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6463" name="Group 15"/>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7486" name="Group 14"/>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8510" name="Group 14"/>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9536" name="Group 16"/>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0560" name="Group 16"/>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1584" name="Group 16"/>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Text Box 2">
            <a:hlinkClick r:id="" action="ppaction://hlinkshowjump?jump=endshow"/>
          </p:cNvPr>
          <p:cNvSpPr txBox="1">
            <a:spLocks noChangeArrowheads="1"/>
          </p:cNvSpPr>
          <p:nvPr/>
        </p:nvSpPr>
        <p:spPr bwMode="auto">
          <a:xfrm>
            <a:off x="3563938" y="4254500"/>
            <a:ext cx="4125912" cy="1190625"/>
          </a:xfrm>
          <a:prstGeom prst="rect">
            <a:avLst/>
          </a:prstGeom>
          <a:solidFill>
            <a:schemeClr val="accent1"/>
          </a:solidFill>
          <a:ln w="57150" cmpd="thickThin">
            <a:solidFill>
              <a:schemeClr val="bg1"/>
            </a:solidFill>
            <a:miter lim="800000"/>
            <a:headEnd/>
            <a:tailEnd/>
          </a:ln>
        </p:spPr>
        <p:txBody>
          <a:bodyPr>
            <a:spAutoFit/>
          </a:bodyPr>
          <a:lstStyle/>
          <a:p>
            <a:pPr rtl="0">
              <a:lnSpc>
                <a:spcPct val="90000"/>
              </a:lnSpc>
            </a:pPr>
            <a:r>
              <a:rPr lang="en-CA" sz="2400" b="1"/>
              <a:t>To The Liturgy of the Believers File</a:t>
            </a:r>
          </a:p>
          <a:p>
            <a:pPr rtl="0">
              <a:lnSpc>
                <a:spcPct val="90000"/>
              </a:lnSpc>
            </a:pPr>
            <a:r>
              <a:rPr lang="ar-EG" sz="2800" b="1"/>
              <a:t>نقلاً الى ملف قداس المؤمنين</a:t>
            </a:r>
          </a:p>
        </p:txBody>
      </p:sp>
      <p:pic>
        <p:nvPicPr>
          <p:cNvPr id="4462595" name="Picture 3" descr="pointing"/>
          <p:cNvPicPr>
            <a:picLocks noChangeAspect="1" noChangeArrowheads="1"/>
          </p:cNvPicPr>
          <p:nvPr/>
        </p:nvPicPr>
        <p:blipFill>
          <a:blip r:embed="rId2"/>
          <a:srcRect/>
          <a:stretch>
            <a:fillRect/>
          </a:stretch>
        </p:blipFill>
        <p:spPr bwMode="auto">
          <a:xfrm>
            <a:off x="2181225" y="4529138"/>
            <a:ext cx="1238250" cy="628650"/>
          </a:xfrm>
          <a:prstGeom prst="rect">
            <a:avLst/>
          </a:prstGeom>
          <a:noFill/>
          <a:ln w="9525">
            <a:noFill/>
            <a:miter lim="800000"/>
            <a:headEnd/>
            <a:tailEnd/>
          </a:ln>
        </p:spPr>
      </p:pic>
      <p:sp>
        <p:nvSpPr>
          <p:cNvPr id="5386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462595"/>
                                        </p:tgtEl>
                                        <p:attrNameLst>
                                          <p:attrName>style.visibility</p:attrName>
                                        </p:attrNameLst>
                                      </p:cBhvr>
                                      <p:to>
                                        <p:strVal val="visible"/>
                                      </p:to>
                                    </p:set>
                                    <p:anim calcmode="lin" valueType="num">
                                      <p:cBhvr additive="base">
                                        <p:cTn id="7" dur="500" fill="hold"/>
                                        <p:tgtEl>
                                          <p:spTgt spid="4462595"/>
                                        </p:tgtEl>
                                        <p:attrNameLst>
                                          <p:attrName>ppt_x</p:attrName>
                                        </p:attrNameLst>
                                      </p:cBhvr>
                                      <p:tavLst>
                                        <p:tav tm="0">
                                          <p:val>
                                            <p:strVal val="0-#ppt_w/2"/>
                                          </p:val>
                                        </p:tav>
                                        <p:tav tm="100000">
                                          <p:val>
                                            <p:strVal val="#ppt_x"/>
                                          </p:val>
                                        </p:tav>
                                      </p:tavLst>
                                    </p:anim>
                                    <p:anim calcmode="lin" valueType="num">
                                      <p:cBhvr additive="base">
                                        <p:cTn id="8" dur="500" fill="hold"/>
                                        <p:tgtEl>
                                          <p:spTgt spid="446259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3618" name="Group 2"/>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العاشر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5406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5679" name="Group 15"/>
          <p:cNvGraphicFramePr>
            <a:graphicFrameLocks noGrp="1"/>
          </p:cNvGraphicFramePr>
          <p:nvPr/>
        </p:nvGraphicFramePr>
        <p:xfrm>
          <a:off x="34925" y="44450"/>
          <a:ext cx="9074150" cy="687844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68:25-26</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a:r>
                      <a:r>
                        <a:rPr kumimoji="0" lang="fr-FR" sz="2800" b="0" i="0" u="none" strike="noStrike" cap="none" normalizeH="0" baseline="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1705" name="Rectangle 16"/>
          <p:cNvSpPr>
            <a:spLocks noGrp="1" noChangeArrowheads="1"/>
          </p:cNvSpPr>
          <p:nvPr>
            <p:ph type="ctrTitle"/>
          </p:nvPr>
        </p:nvSpPr>
        <p:spPr/>
        <p:txBody>
          <a:bodyPr/>
          <a:lstStyle/>
          <a:p>
            <a:pPr eaLnBrk="1" hangingPunct="1"/>
            <a:r>
              <a:rPr lang="en-US" sz="900" dirty="0"/>
              <a:t>10pv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6701" name="Group 13"/>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2726" name="Rectangle 14"/>
          <p:cNvSpPr>
            <a:spLocks noGrp="1" noChangeArrowheads="1"/>
          </p:cNvSpPr>
          <p:nvPr>
            <p:ph type="ctrTitle"/>
          </p:nvPr>
        </p:nvSpPr>
        <p:spPr/>
        <p:txBody>
          <a:bodyPr/>
          <a:lstStyle/>
          <a:p>
            <a:pPr eaLnBrk="1" hangingPunct="1"/>
            <a:r>
              <a:rPr lang="en-US" dirty="0"/>
              <a:t>10v</a:t>
            </a:r>
          </a:p>
        </p:txBody>
      </p:sp>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7714" name="Group 2"/>
          <p:cNvGraphicFramePr>
            <a:graphicFrameLocks noGrp="1"/>
          </p:cNvGraphicFramePr>
          <p:nvPr/>
        </p:nvGraphicFramePr>
        <p:xfrm>
          <a:off x="34925" y="44450"/>
          <a:ext cx="9074150" cy="65690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8738" name="Group 2"/>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9776" name="Group 16"/>
          <p:cNvGraphicFramePr>
            <a:graphicFrameLocks noGrp="1"/>
          </p:cNvGraphicFramePr>
          <p:nvPr/>
        </p:nvGraphicFramePr>
        <p:xfrm>
          <a:off x="107950" y="188913"/>
          <a:ext cx="8928100"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5468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1825" name="Group 17"/>
          <p:cNvGraphicFramePr>
            <a:graphicFrameLocks noGrp="1"/>
          </p:cNvGraphicFramePr>
          <p:nvPr/>
        </p:nvGraphicFramePr>
        <p:xfrm>
          <a:off x="107950" y="44450"/>
          <a:ext cx="9001125"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8:2-3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7846" name="Rectangle 18"/>
          <p:cNvSpPr>
            <a:spLocks noGrp="1" noChangeArrowheads="1"/>
          </p:cNvSpPr>
          <p:nvPr>
            <p:ph type="ctrTitle"/>
          </p:nvPr>
        </p:nvSpPr>
        <p:spPr/>
        <p:txBody>
          <a:bodyPr/>
          <a:lstStyle/>
          <a:p>
            <a:pPr eaLnBrk="1" hangingPunct="1"/>
            <a:r>
              <a:rPr lang="en-US" sz="900" dirty="0"/>
              <a:t>10pm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2854" name="Group 22"/>
          <p:cNvGraphicFramePr>
            <a:graphicFrameLocks noGrp="1"/>
          </p:cNvGraphicFramePr>
          <p:nvPr/>
        </p:nvGraphicFramePr>
        <p:xfrm>
          <a:off x="107950" y="-26988"/>
          <a:ext cx="9001125" cy="669607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600" b="0" i="0" u="sng" strike="noStrike" cap="none" normalizeH="0" baseline="0">
                          <a:ln>
                            <a:noFill/>
                          </a:ln>
                          <a:solidFill>
                            <a:srgbClr val="FF9933"/>
                          </a:solidFill>
                          <a:effectLst/>
                          <a:latin typeface="Arial" charset="0"/>
                          <a:cs typeface="Arial" charset="0"/>
                        </a:rPr>
                        <a:t>4 : 15 - 24</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 16 Jésus lui dit: " Va, appelle ton mari et reviens ici."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100000"/>
                        </a:lnSpc>
                        <a:spcBef>
                          <a:spcPct val="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8870" name="Rectangle 23"/>
          <p:cNvSpPr>
            <a:spLocks noGrp="1" noChangeArrowheads="1"/>
          </p:cNvSpPr>
          <p:nvPr>
            <p:ph type="ctrTitle"/>
          </p:nvPr>
        </p:nvSpPr>
        <p:spPr/>
        <p:txBody>
          <a:bodyPr/>
          <a:lstStyle/>
          <a:p>
            <a:pPr eaLnBrk="1" hangingPunct="1"/>
            <a:r>
              <a:rPr lang="en-US" sz="900" dirty="0"/>
              <a:t>10m</a:t>
            </a:r>
          </a:p>
        </p:txBody>
      </p:sp>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421" name="Group 21"/>
          <p:cNvGraphicFramePr>
            <a:graphicFrameLocks noGrp="1"/>
          </p:cNvGraphicFramePr>
          <p:nvPr/>
        </p:nvGraphicFramePr>
        <p:xfrm>
          <a:off x="107950" y="44450"/>
          <a:ext cx="8928100" cy="6453188"/>
        </p:xfrm>
        <a:graphic>
          <a:graphicData uri="http://schemas.openxmlformats.org/drawingml/2006/table">
            <a:tbl>
              <a:tblPr rtl="1"/>
              <a:tblGrid>
                <a:gridCol w="417671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lui répondit: " Je n'ai pas de mari.". 18 Jésus lui dit: " Tu dis bien; je n'ai pas de mari; tu en as eu cinq et l'homme que tu as maintenant n'est pas ton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3874" name="Group 18"/>
          <p:cNvGraphicFramePr>
            <a:graphicFrameLocks noGrp="1"/>
          </p:cNvGraphicFramePr>
          <p:nvPr/>
        </p:nvGraphicFramePr>
        <p:xfrm>
          <a:off x="107950" y="115888"/>
          <a:ext cx="8928100" cy="5799201"/>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4896" name="Group 16"/>
          <p:cNvGraphicFramePr>
            <a:graphicFrameLocks noGrp="1"/>
          </p:cNvGraphicFramePr>
          <p:nvPr/>
        </p:nvGraphicFramePr>
        <p:xfrm>
          <a:off x="107950" y="44450"/>
          <a:ext cx="8928100" cy="6262688"/>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5922" name="Group 18"/>
          <p:cNvGraphicFramePr>
            <a:graphicFrameLocks noGrp="1"/>
          </p:cNvGraphicFramePr>
          <p:nvPr/>
        </p:nvGraphicFramePr>
        <p:xfrm>
          <a:off x="0" y="365760"/>
          <a:ext cx="9074150" cy="64922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chemeClr val="bg1"/>
                          </a:solidFill>
                          <a:effectLst/>
                          <a:latin typeface="Arial" charset="0"/>
                          <a:cs typeface="Arial" charset="0"/>
                        </a:rPr>
                        <a:t> </a:t>
                      </a:r>
                      <a:r>
                        <a:rPr kumimoji="0" lang="ar-EG" sz="2400" b="1" i="0" u="none" strike="noStrike" cap="none" normalizeH="0" baseline="0" dirty="0">
                          <a:ln>
                            <a:noFill/>
                          </a:ln>
                          <a:solidFill>
                            <a:srgbClr val="FF9900"/>
                          </a:solidFill>
                          <a:effectLst/>
                          <a:latin typeface="Arial" charset="0"/>
                          <a:cs typeface="Arial" charset="0"/>
                        </a:rPr>
                        <a:t>( والمجد للـه دائماً )</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ar-EG" sz="2600" b="0" i="0" u="none" strike="noStrike" cap="none" normalizeH="0" baseline="0" dirty="0">
                          <a:ln>
                            <a:noFill/>
                          </a:ln>
                          <a:solidFill>
                            <a:schemeClr val="bg1"/>
                          </a:solidFill>
                          <a:effectLst/>
                          <a:latin typeface="Arial" charset="0"/>
                          <a:cs typeface="Arial" charset="0"/>
                        </a:rPr>
                        <a:t>23</a:t>
                      </a:r>
                      <a:r>
                        <a:rPr kumimoji="0" lang="en-US" sz="2600" b="0" i="0" u="none" strike="noStrike" cap="none" normalizeH="0" baseline="0" dirty="0">
                          <a:ln>
                            <a:noFill/>
                          </a:ln>
                          <a:solidFill>
                            <a:schemeClr val="bg1"/>
                          </a:solidFill>
                          <a:effectLst/>
                          <a:latin typeface="Arial" charset="0"/>
                          <a:cs typeface="Arial" charset="0"/>
                        </a:rPr>
                        <a:t> </a:t>
                      </a:r>
                      <a:r>
                        <a:rPr kumimoji="0" lang="ar-EG" sz="2600" b="0" i="0" u="none" strike="noStrike" cap="none" normalizeH="0" baseline="0" dirty="0">
                          <a:ln>
                            <a:noFill/>
                          </a:ln>
                          <a:solidFill>
                            <a:schemeClr val="bg1"/>
                          </a:solidFill>
                          <a:effectLst/>
                          <a:latin typeface="Arial" charset="0"/>
                          <a:cs typeface="Arial" charset="0"/>
                        </a:rPr>
                        <a:t> </a:t>
                      </a:r>
                      <a:r>
                        <a:rPr kumimoji="0" lang="fr-FR" sz="2600" b="0" i="0" u="none" strike="noStrike" cap="none" normalizeH="0" baseline="0" dirty="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600" b="1" i="0" u="none" strike="noStrike" cap="none" normalizeH="0" baseline="0" dirty="0">
                          <a:ln>
                            <a:noFill/>
                          </a:ln>
                          <a:solidFill>
                            <a:srgbClr val="FF9900"/>
                          </a:solidFill>
                          <a:effectLst/>
                          <a:latin typeface="Arial" charset="0"/>
                          <a:cs typeface="Arial" charset="0"/>
                        </a:rPr>
                        <a:t>(Gloire à Dieu éternellement.)</a:t>
                      </a:r>
                      <a:endParaRPr kumimoji="0" lang="ar-EG" sz="26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a:t>
                      </a:r>
                      <a:endParaRPr kumimoji="0" lang="en-CA" sz="26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55398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5539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5539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8978"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5014" name="Rectangle 13"/>
          <p:cNvSpPr>
            <a:spLocks noGrp="1" noChangeArrowheads="1"/>
          </p:cNvSpPr>
          <p:nvPr>
            <p:ph type="ctrTitle"/>
          </p:nvPr>
        </p:nvSpPr>
        <p:spPr/>
        <p:txBody>
          <a:bodyPr/>
          <a:lstStyle/>
          <a:p>
            <a:pPr eaLnBrk="1" hangingPunct="1"/>
            <a:r>
              <a:rPr lang="en-US" dirty="0"/>
              <a:t>10p</a:t>
            </a:r>
          </a:p>
        </p:txBody>
      </p:sp>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0002"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1037" name="Group 13"/>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2063" name="Group 15"/>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560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5601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6157" name="Group 13"/>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1158" name="Rectangle 14"/>
          <p:cNvSpPr>
            <a:spLocks noGrp="1" noChangeArrowheads="1"/>
          </p:cNvSpPr>
          <p:nvPr>
            <p:ph type="ctrTitle"/>
          </p:nvPr>
        </p:nvSpPr>
        <p:spPr/>
        <p:txBody>
          <a:bodyPr/>
          <a:lstStyle/>
          <a:p>
            <a:pPr eaLnBrk="1" hangingPunct="1"/>
            <a:r>
              <a:rPr lang="en-US"/>
              <a:t>10c</a:t>
            </a:r>
          </a:p>
        </p:txBody>
      </p:sp>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7170"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8194" name="Group 2"/>
          <p:cNvGraphicFramePr>
            <a:graphicFrameLocks noGrp="1"/>
          </p:cNvGraphicFramePr>
          <p:nvPr/>
        </p:nvGraphicFramePr>
        <p:xfrm>
          <a:off x="34925" y="115888"/>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9218" name="Group 2"/>
          <p:cNvGraphicFramePr>
            <a:graphicFrameLocks noGrp="1"/>
          </p:cNvGraphicFramePr>
          <p:nvPr/>
        </p:nvGraphicFramePr>
        <p:xfrm>
          <a:off x="34925" y="-26988"/>
          <a:ext cx="9001125" cy="686784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0242"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1277" name="Group 13"/>
          <p:cNvGraphicFramePr>
            <a:graphicFrameLocks noGrp="1"/>
          </p:cNvGraphicFramePr>
          <p:nvPr/>
        </p:nvGraphicFramePr>
        <p:xfrm>
          <a:off x="34925" y="115888"/>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2301" name="Group 13"/>
          <p:cNvGraphicFramePr>
            <a:graphicFrameLocks noGrp="1"/>
          </p:cNvGraphicFramePr>
          <p:nvPr/>
        </p:nvGraphicFramePr>
        <p:xfrm>
          <a:off x="34925" y="188913"/>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2"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346"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5693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5693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5693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6386"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0374" name="Rectangle 13"/>
          <p:cNvSpPr>
            <a:spLocks noGrp="1" noChangeArrowheads="1"/>
          </p:cNvSpPr>
          <p:nvPr>
            <p:ph type="ctrTitle"/>
          </p:nvPr>
        </p:nvSpPr>
        <p:spPr/>
        <p:txBody>
          <a:bodyPr/>
          <a:lstStyle/>
          <a:p>
            <a:pPr eaLnBrk="1" hangingPunct="1"/>
            <a:r>
              <a:rPr lang="en-US"/>
              <a:t>10a</a:t>
            </a:r>
          </a:p>
        </p:txBody>
      </p:sp>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7410" name="Group 2"/>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8445" name="Group 13"/>
          <p:cNvGraphicFramePr>
            <a:graphicFrameLocks noGrp="1"/>
          </p:cNvGraphicFramePr>
          <p:nvPr/>
        </p:nvGraphicFramePr>
        <p:xfrm>
          <a:off x="34925" y="44450"/>
          <a:ext cx="9001125" cy="601440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9458"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0482" name="Group 2"/>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1506"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2530" name="Group 2"/>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53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6626" name="Group 2"/>
          <p:cNvGraphicFramePr>
            <a:graphicFrameLocks noGrp="1"/>
          </p:cNvGraphicFramePr>
          <p:nvPr/>
        </p:nvGraphicFramePr>
        <p:xfrm>
          <a:off x="34925" y="44450"/>
          <a:ext cx="9145588" cy="6449568"/>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45:14-15</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45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0614" name="Rectangle 13"/>
          <p:cNvSpPr>
            <a:spLocks noGrp="1" noChangeArrowheads="1"/>
          </p:cNvSpPr>
          <p:nvPr>
            <p:ph type="ctrTitle"/>
          </p:nvPr>
        </p:nvSpPr>
        <p:spPr/>
        <p:txBody>
          <a:bodyPr/>
          <a:lstStyle/>
          <a:p>
            <a:pPr eaLnBrk="1" hangingPunct="1"/>
            <a:r>
              <a:rPr lang="en-US" sz="900" dirty="0"/>
              <a:t>10pg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7650"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1638" name="Rectangle 13"/>
          <p:cNvSpPr>
            <a:spLocks noGrp="1" noChangeArrowheads="1"/>
          </p:cNvSpPr>
          <p:nvPr>
            <p:ph type="ctrTitle"/>
          </p:nvPr>
        </p:nvSpPr>
        <p:spPr/>
        <p:txBody>
          <a:bodyPr/>
          <a:lstStyle/>
          <a:p>
            <a:pPr eaLnBrk="1" hangingPunct="1"/>
            <a:r>
              <a:rPr lang="en-US" dirty="0"/>
              <a:t>10g</a:t>
            </a:r>
          </a:p>
        </p:txBody>
      </p:sp>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8687" name="Group 15"/>
          <p:cNvGraphicFramePr>
            <a:graphicFrameLocks noGrp="1"/>
          </p:cNvGraphicFramePr>
          <p:nvPr/>
        </p:nvGraphicFramePr>
        <p:xfrm>
          <a:off x="34925" y="115888"/>
          <a:ext cx="9001125"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9710" name="Group 14"/>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0734" name="Group 14"/>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1746"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67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3794" name="Group 2"/>
          <p:cNvGraphicFramePr>
            <a:graphicFrameLocks noGrp="1"/>
          </p:cNvGraphicFramePr>
          <p:nvPr/>
        </p:nvGraphicFramePr>
        <p:xfrm>
          <a:off x="539750" y="4762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923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5888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53" name="Group 13"/>
          <p:cNvGraphicFramePr>
            <a:graphicFrameLocks noGrp="1"/>
          </p:cNvGraphicFramePr>
          <p:nvPr/>
        </p:nvGraphicFramePr>
        <p:xfrm>
          <a:off x="34925" y="44450"/>
          <a:ext cx="9074150"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مز</a:t>
                      </a:r>
                      <a:r>
                        <a:rPr kumimoji="0" lang="ar-EG" sz="4000" b="0" i="0" u="sng" strike="noStrike" cap="none" normalizeH="0" baseline="0">
                          <a:ln>
                            <a:noFill/>
                          </a:ln>
                          <a:solidFill>
                            <a:srgbClr val="FF9933"/>
                          </a:solidFill>
                          <a:effectLst/>
                          <a:latin typeface="Arial" charset="0"/>
                          <a:cs typeface="Arial" charset="0"/>
                        </a:rPr>
                        <a:t>مور</a:t>
                      </a:r>
                      <a:r>
                        <a:rPr kumimoji="0" lang="en-US" sz="4000" b="0" i="0" u="sng" strike="noStrike" cap="none" normalizeH="0" baseline="0">
                          <a:ln>
                            <a:noFill/>
                          </a:ln>
                          <a:solidFill>
                            <a:srgbClr val="FF9933"/>
                          </a:solidFill>
                          <a:effectLst/>
                          <a:latin typeface="Arial" charset="0"/>
                          <a:cs typeface="Arial" charset="0"/>
                        </a:rPr>
                        <a:t> </a:t>
                      </a:r>
                      <a:r>
                        <a:rPr kumimoji="0" lang="ar-EG" sz="4000" b="0" i="0" u="sng" strike="noStrike" cap="none" normalizeH="0" baseline="0">
                          <a:ln>
                            <a:noFill/>
                          </a:ln>
                          <a:solidFill>
                            <a:srgbClr val="FF9933"/>
                          </a:solidFill>
                          <a:effectLst/>
                          <a:latin typeface="Arial" charset="0"/>
                          <a:cs typeface="Arial" charset="0"/>
                        </a:rPr>
                        <a:t>عشية </a:t>
                      </a:r>
                      <a:r>
                        <a:rPr kumimoji="0" lang="en-US" sz="4000" b="0" i="0" u="sng" strike="noStrike" cap="none" normalizeH="0" baseline="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4:6-7, 8</a:t>
                      </a:r>
                      <a:endParaRPr kumimoji="0" lang="en-US" sz="40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Seigneur,me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9830" name="Rectangle 14"/>
          <p:cNvSpPr>
            <a:spLocks noGrp="1" noChangeArrowheads="1"/>
          </p:cNvSpPr>
          <p:nvPr>
            <p:ph type="ctrTitle"/>
          </p:nvPr>
        </p:nvSpPr>
        <p:spPr/>
        <p:txBody>
          <a:bodyPr/>
          <a:lstStyle/>
          <a:p>
            <a:pPr eaLnBrk="1" hangingPunct="1"/>
            <a:r>
              <a:rPr lang="en-US" sz="900" dirty="0"/>
              <a:t>11pv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6883" name="Group 19"/>
          <p:cNvGraphicFramePr>
            <a:graphicFrameLocks noGrp="1"/>
          </p:cNvGraphicFramePr>
          <p:nvPr/>
        </p:nvGraphicFramePr>
        <p:xfrm>
          <a:off x="34925" y="-26988"/>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a:t>
                      </a:r>
                      <a:r>
                        <a:rPr kumimoji="0" lang="ar-EG" sz="4000" b="0" i="0" u="sng" strike="noStrike" cap="none" normalizeH="0" baseline="0">
                          <a:ln>
                            <a:noFill/>
                          </a:ln>
                          <a:solidFill>
                            <a:srgbClr val="FF9933"/>
                          </a:solidFill>
                          <a:effectLst/>
                          <a:latin typeface="Arial" charset="0"/>
                          <a:cs typeface="Arial" charset="0"/>
                        </a:rPr>
                        <a:t>تى</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4:23 - 5:1-16</a:t>
                      </a:r>
                      <a:r>
                        <a:rPr kumimoji="0" lang="ar-SA" sz="4000" b="0" i="0" u="sng" strike="noStrike" cap="none" normalizeH="0" baseline="0">
                          <a:ln>
                            <a:noFill/>
                          </a:ln>
                          <a:solidFill>
                            <a:srgbClr val="FF9933"/>
                          </a:solidFill>
                          <a:effectLst/>
                          <a:latin typeface="Arial" charset="0"/>
                          <a:cs typeface="Arial" charset="0"/>
                        </a:rPr>
                        <a:t>)</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0854" name="Rectangle 20"/>
          <p:cNvSpPr>
            <a:spLocks noGrp="1" noChangeArrowheads="1"/>
          </p:cNvSpPr>
          <p:nvPr>
            <p:ph type="ctrTitle"/>
          </p:nvPr>
        </p:nvSpPr>
        <p:spPr/>
        <p:txBody>
          <a:bodyPr/>
          <a:lstStyle/>
          <a:p>
            <a:pPr eaLnBrk="1" hangingPunct="1"/>
            <a:r>
              <a:rPr lang="en-US" dirty="0"/>
              <a:t>11v</a:t>
            </a:r>
          </a:p>
        </p:txBody>
      </p:sp>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7903" name="Group 15"/>
          <p:cNvGraphicFramePr>
            <a:graphicFrameLocks noGrp="1"/>
          </p:cNvGraphicFramePr>
          <p:nvPr/>
        </p:nvGraphicFramePr>
        <p:xfrm>
          <a:off x="107950" y="44450"/>
          <a:ext cx="9001125"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8927" name="Group 15"/>
          <p:cNvGraphicFramePr>
            <a:graphicFrameLocks noGrp="1"/>
          </p:cNvGraphicFramePr>
          <p:nvPr/>
        </p:nvGraphicFramePr>
        <p:xfrm>
          <a:off x="107950" y="115888"/>
          <a:ext cx="9072563" cy="5475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5939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0974" name="Group 14"/>
          <p:cNvGraphicFramePr>
            <a:graphicFrameLocks noGrp="1"/>
          </p:cNvGraphicFramePr>
          <p:nvPr/>
        </p:nvGraphicFramePr>
        <p:xfrm>
          <a:off x="107950"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5:11, 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4950" name="Rectangle 15"/>
          <p:cNvSpPr>
            <a:spLocks noGrp="1" noChangeArrowheads="1"/>
          </p:cNvSpPr>
          <p:nvPr>
            <p:ph type="ctrTitle"/>
          </p:nvPr>
        </p:nvSpPr>
        <p:spPr/>
        <p:txBody>
          <a:bodyPr/>
          <a:lstStyle/>
          <a:p>
            <a:pPr eaLnBrk="1" hangingPunct="1"/>
            <a:r>
              <a:rPr lang="en-US" sz="900" dirty="0"/>
              <a:t>11pm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2003" name="Group 19"/>
          <p:cNvGraphicFramePr>
            <a:graphicFrameLocks noGrp="1"/>
          </p:cNvGraphicFramePr>
          <p:nvPr/>
        </p:nvGraphicFramePr>
        <p:xfrm>
          <a:off x="34925" y="44450"/>
          <a:ext cx="9074150" cy="677164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5974" name="Rectangle 20"/>
          <p:cNvSpPr>
            <a:spLocks noGrp="1" noChangeArrowheads="1"/>
          </p:cNvSpPr>
          <p:nvPr>
            <p:ph type="ctrTitle"/>
          </p:nvPr>
        </p:nvSpPr>
        <p:spPr/>
        <p:txBody>
          <a:bodyPr/>
          <a:lstStyle/>
          <a:p>
            <a:pPr eaLnBrk="1" hangingPunct="1"/>
            <a:r>
              <a:rPr lang="en-US" sz="900" dirty="0"/>
              <a:t>11m</a:t>
            </a:r>
          </a:p>
        </p:txBody>
      </p:sp>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3021" name="Group 13"/>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4046" name="Group 14"/>
          <p:cNvGraphicFramePr>
            <a:graphicFrameLocks noGrp="1"/>
          </p:cNvGraphicFramePr>
          <p:nvPr/>
        </p:nvGraphicFramePr>
        <p:xfrm>
          <a:off x="107950"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5070" name="Group 14"/>
          <p:cNvGraphicFramePr>
            <a:graphicFrameLocks noGrp="1"/>
          </p:cNvGraphicFramePr>
          <p:nvPr/>
        </p:nvGraphicFramePr>
        <p:xfrm>
          <a:off x="34925" y="115888"/>
          <a:ext cx="9001125"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095" name="Group 15"/>
          <p:cNvGraphicFramePr>
            <a:graphicFrameLocks noGrp="1"/>
          </p:cNvGraphicFramePr>
          <p:nvPr/>
        </p:nvGraphicFramePr>
        <p:xfrm>
          <a:off x="107950" y="115888"/>
          <a:ext cx="9001125"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109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60109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6010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6010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9154"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رومية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8 : 18 ـ 30 )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02118" name="Rectangle 13"/>
          <p:cNvSpPr>
            <a:spLocks noGrp="1" noChangeArrowheads="1"/>
          </p:cNvSpPr>
          <p:nvPr>
            <p:ph type="ctrTitle"/>
          </p:nvPr>
        </p:nvSpPr>
        <p:spPr/>
        <p:txBody>
          <a:bodyPr/>
          <a:lstStyle/>
          <a:p>
            <a:pPr eaLnBrk="1" hangingPunct="1"/>
            <a:r>
              <a:rPr lang="en-US"/>
              <a:t>11p</a:t>
            </a:r>
          </a:p>
        </p:txBody>
      </p:sp>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0189" name="Group 13"/>
          <p:cNvGraphicFramePr>
            <a:graphicFrameLocks noGrp="1"/>
          </p:cNvGraphicFramePr>
          <p:nvPr/>
        </p:nvGraphicFramePr>
        <p:xfrm>
          <a:off x="107950" y="115888"/>
          <a:ext cx="9001125"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1214" name="Group 14"/>
          <p:cNvGraphicFramePr>
            <a:graphicFrameLocks noGrp="1"/>
          </p:cNvGraphicFramePr>
          <p:nvPr/>
        </p:nvGraphicFramePr>
        <p:xfrm>
          <a:off x="107950" y="115888"/>
          <a:ext cx="9001125"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2226"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3250"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4274"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5298"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6335" name="Group 15"/>
          <p:cNvGraphicFramePr>
            <a:graphicFrameLocks noGrp="1"/>
          </p:cNvGraphicFramePr>
          <p:nvPr/>
        </p:nvGraphicFramePr>
        <p:xfrm>
          <a:off x="34925" y="115888"/>
          <a:ext cx="9074150"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030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3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6113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6113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0434" name="Group 18"/>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C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3:8-15</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12358" name="Rectangle 19"/>
          <p:cNvSpPr>
            <a:spLocks noGrp="1" noChangeArrowheads="1"/>
          </p:cNvSpPr>
          <p:nvPr>
            <p:ph type="ctrTitle"/>
          </p:nvPr>
        </p:nvSpPr>
        <p:spPr/>
        <p:txBody>
          <a:bodyPr/>
          <a:lstStyle/>
          <a:p>
            <a:pPr eaLnBrk="1" hangingPunct="1"/>
            <a:r>
              <a:rPr lang="en-US"/>
              <a:t>11c</a:t>
            </a:r>
          </a:p>
        </p:txBody>
      </p:sp>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1453" name="Group 13"/>
          <p:cNvGraphicFramePr>
            <a:graphicFrameLocks noGrp="1"/>
          </p:cNvGraphicFramePr>
          <p:nvPr/>
        </p:nvGraphicFramePr>
        <p:xfrm>
          <a:off x="34925" y="44450"/>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2478" name="Group 14"/>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3505" name="Group 17"/>
          <p:cNvGraphicFramePr>
            <a:graphicFrameLocks noGrp="1"/>
          </p:cNvGraphicFramePr>
          <p:nvPr/>
        </p:nvGraphicFramePr>
        <p:xfrm>
          <a:off x="34925" y="44450"/>
          <a:ext cx="9074150" cy="62324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ذا الذي يُمكنه أن يؤذِيكم إذا كُنتم غيورين على الخير؟ ولكن وإن تألَّمتم مِن أجل البرِّ، فطوباكم. وأمَّا خَوفهم فلا تخافوه ولا تضطربوا، بل قدِّسوا الربَّ المسيح في قلوبكم.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bien?14 Bien plus, au cas où vous auriez à souffrir pour la justice, heureux êtes-vous. N'ayez d'eux aucune crainte et ne soyez pas troublés;15 mais sanctifiez dans vos coeurs le Christ qui est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 And do not be afraid of their threats, nor be troubled. 15 But sanctify the Lord God in your hearts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45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617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6174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6174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7597" name="Group 13"/>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18502" name="Rectangle 14"/>
          <p:cNvSpPr>
            <a:spLocks noGrp="1" noChangeArrowheads="1"/>
          </p:cNvSpPr>
          <p:nvPr>
            <p:ph type="ctrTitle"/>
          </p:nvPr>
        </p:nvSpPr>
        <p:spPr/>
        <p:txBody>
          <a:bodyPr/>
          <a:lstStyle/>
          <a:p>
            <a:pPr eaLnBrk="1" hangingPunct="1"/>
            <a:r>
              <a:rPr lang="en-US"/>
              <a:t>11a</a:t>
            </a:r>
          </a:p>
        </p:txBody>
      </p:sp>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8622" name="Group 14"/>
          <p:cNvGraphicFramePr>
            <a:graphicFrameLocks noGrp="1"/>
          </p:cNvGraphicFramePr>
          <p:nvPr/>
        </p:nvGraphicFramePr>
        <p:xfrm>
          <a:off x="34925" y="115888"/>
          <a:ext cx="9001125" cy="623405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9645" name="Group 13"/>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0669" name="Group 13"/>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1693" name="Group 13"/>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2717" name="Group 13"/>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3741" name="Group 13"/>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4769" name="Group 17"/>
          <p:cNvGraphicFramePr>
            <a:graphicFrameLocks noGrp="1"/>
          </p:cNvGraphicFramePr>
          <p:nvPr/>
        </p:nvGraphicFramePr>
        <p:xfrm>
          <a:off x="107950" y="115888"/>
          <a:ext cx="9001125" cy="594512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5791" name="Group 15"/>
          <p:cNvGraphicFramePr>
            <a:graphicFrameLocks noGrp="1"/>
          </p:cNvGraphicFramePr>
          <p:nvPr/>
        </p:nvGraphicFramePr>
        <p:xfrm>
          <a:off x="34925" y="115888"/>
          <a:ext cx="9074150"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14" name="Group 14"/>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837" name="Group 13"/>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8861" name="Group 13"/>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9885" name="Group 13"/>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181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283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385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3981" name="Group 13"/>
          <p:cNvGraphicFramePr>
            <a:graphicFrameLocks noGrp="1"/>
          </p:cNvGraphicFramePr>
          <p:nvPr/>
        </p:nvGraphicFramePr>
        <p:xfrm>
          <a:off x="34925" y="44450"/>
          <a:ext cx="9074150" cy="640315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مزمور( 68 : 35 – 3 )</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68:35, 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34886" name="Rectangle 14"/>
          <p:cNvSpPr>
            <a:spLocks noGrp="1" noChangeArrowheads="1"/>
          </p:cNvSpPr>
          <p:nvPr>
            <p:ph type="ctrTitle"/>
          </p:nvPr>
        </p:nvSpPr>
        <p:spPr/>
        <p:txBody>
          <a:bodyPr/>
          <a:lstStyle/>
          <a:p>
            <a:pPr eaLnBrk="1" hangingPunct="1"/>
            <a:r>
              <a:rPr lang="en-US" sz="900" dirty="0"/>
              <a:t>11pg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5005" name="Group 13"/>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35910" name="Rectangle 14"/>
          <p:cNvSpPr>
            <a:spLocks noGrp="1" noChangeArrowheads="1"/>
          </p:cNvSpPr>
          <p:nvPr>
            <p:ph type="ctrTitle"/>
          </p:nvPr>
        </p:nvSpPr>
        <p:spPr/>
        <p:txBody>
          <a:bodyPr/>
          <a:lstStyle/>
          <a:p>
            <a:pPr eaLnBrk="1" hangingPunct="1"/>
            <a:r>
              <a:rPr lang="en-US" dirty="0"/>
              <a:t>11g</a:t>
            </a:r>
          </a:p>
        </p:txBody>
      </p:sp>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6029" name="Group 13"/>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053" name="Group 13"/>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8078" name="Group 14"/>
          <p:cNvGraphicFramePr>
            <a:graphicFrameLocks noGrp="1"/>
          </p:cNvGraphicFramePr>
          <p:nvPr/>
        </p:nvGraphicFramePr>
        <p:xfrm>
          <a:off x="34925" y="44450"/>
          <a:ext cx="9074150" cy="61019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9101" name="Group 13"/>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10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1144" name="Group 8"/>
          <p:cNvGraphicFramePr>
            <a:graphicFrameLocks noGrp="1"/>
          </p:cNvGraphicFramePr>
          <p:nvPr/>
        </p:nvGraphicFramePr>
        <p:xfrm>
          <a:off x="468313"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Ninth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التاسع من هاتور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 Neuvième du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30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6430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3200" name="Group 16"/>
          <p:cNvGraphicFramePr>
            <a:graphicFrameLocks noGrp="1"/>
          </p:cNvGraphicFramePr>
          <p:nvPr/>
        </p:nvGraphicFramePr>
        <p:xfrm>
          <a:off x="107950" y="115888"/>
          <a:ext cx="89281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  32:11, 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بالرب وابتهجوا يا ايها الصدّيقون واهتفوا يا جميع المستقيمي القلوب لهذا يصلّي لك كل تقي في وقت يجدك فيه.</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Exultez à cause du Seigneur, Réjouissez-vous, les justes, et criez de joie, vous tous les coeurs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44105" name="Rectangle 17"/>
          <p:cNvSpPr>
            <a:spLocks noGrp="1" noChangeArrowheads="1"/>
          </p:cNvSpPr>
          <p:nvPr>
            <p:ph type="ctrTitle"/>
          </p:nvPr>
        </p:nvSpPr>
        <p:spPr/>
        <p:txBody>
          <a:bodyPr/>
          <a:lstStyle/>
          <a:p>
            <a:pPr eaLnBrk="1" hangingPunct="1"/>
            <a:r>
              <a:rPr lang="en-US" sz="900" dirty="0"/>
              <a:t>12pv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4222" name="Group 14"/>
          <p:cNvGraphicFramePr>
            <a:graphicFrameLocks noGrp="1"/>
          </p:cNvGraphicFramePr>
          <p:nvPr/>
        </p:nvGraphicFramePr>
        <p:xfrm>
          <a:off x="107950" y="44450"/>
          <a:ext cx="9001125" cy="6283389"/>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( 25 : 14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25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 A l'un il remit cinq talents, à un autre deux,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45126" name="Rectangle 15"/>
          <p:cNvSpPr>
            <a:spLocks noGrp="1" noChangeArrowheads="1"/>
          </p:cNvSpPr>
          <p:nvPr>
            <p:ph type="ctrTitle"/>
          </p:nvPr>
        </p:nvSpPr>
        <p:spPr/>
        <p:txBody>
          <a:bodyPr/>
          <a:lstStyle/>
          <a:p>
            <a:pPr eaLnBrk="1" hangingPunct="1"/>
            <a:r>
              <a:rPr lang="en-US" dirty="0"/>
              <a:t>12v</a:t>
            </a:r>
          </a:p>
        </p:txBody>
      </p:sp>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5247" name="Group 15"/>
          <p:cNvGraphicFramePr>
            <a:graphicFrameLocks noGrp="1"/>
          </p:cNvGraphicFramePr>
          <p:nvPr/>
        </p:nvGraphicFramePr>
        <p:xfrm>
          <a:off x="34925" y="44450"/>
          <a:ext cx="907415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واحد على قدر طاقته.وسافر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un autre un seul, à chacun selon ses capacités; puis il partit.16 Aussitôt celui qui avait reçu les cinq talents s'en alla les faire valoir et en gagna cinq autres.17 De même celui des deux talents en gagna deux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to another one, to each according to his own ability; and immediately he went on a journey. 16 Then he who had received the five talents went and traded with them, and made another five talents. 17 And likewise he who had received two gained two more also.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6270" name="Group 14"/>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Mais celui qui n'en avait reçu qu'un s'en alla creuser un trou dans la terre et y cacha l'argent de son maître. 19 Longtemps après, arrive le maître de ces serviteurs, et il règle ses comptes avec 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293" name="Group 13"/>
          <p:cNvGraphicFramePr>
            <a:graphicFrameLocks noGrp="1"/>
          </p:cNvGraphicFramePr>
          <p:nvPr/>
        </p:nvGraphicFramePr>
        <p:xfrm>
          <a:off x="34925" y="0"/>
          <a:ext cx="9074150" cy="641629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Celui qui avait reçu les cinq talents s'avança et en présenta cinq autres, en disant: "Maître, tu m'avais confié cinq talents; voici cinq autres talents que j'ai gagnés. 21 Son maître lui dit: C'est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8317" name="Group 13"/>
          <p:cNvGraphicFramePr>
            <a:graphicFrameLocks noGrp="1"/>
          </p:cNvGraphicFramePr>
          <p:nvPr/>
        </p:nvGraphicFramePr>
        <p:xfrm>
          <a:off x="34925" y="0"/>
          <a:ext cx="9074150" cy="587851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فاقيمك على الكثير.ادخل الى فرح سيدك.  ثم جاء الذي اخذ الوزنتين وقال يا سيد وزنتين سلمتني.هوذا وزنتان أخريان ربحتهما فوقهما.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beaucoup je t'établirai; viens te réjouir avec ton maître." 22 Celui des deux talents s'avança à son tour et dit: " Maître, tu m'avais confié deux talents;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9345" name="Group 17"/>
          <p:cNvGraphicFramePr>
            <a:graphicFrameLocks noGrp="1"/>
          </p:cNvGraphicFramePr>
          <p:nvPr/>
        </p:nvGraphicFramePr>
        <p:xfrm>
          <a:off x="107950" y="115888"/>
          <a:ext cx="9001125" cy="55467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voici deux autres talents que j'ai gagnés." Son maître lui dit: " C'est bien, bon et fidèle serviteur, tu as été fidèle en peu de choses, sur beaucoup je t'établirai; viens te réjouir avec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6512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1378" name="Group 2"/>
          <p:cNvGraphicFramePr>
            <a:graphicFrameLocks noGrp="1"/>
          </p:cNvGraphicFramePr>
          <p:nvPr/>
        </p:nvGraphicFramePr>
        <p:xfrm>
          <a:off x="34925" y="44450"/>
          <a:ext cx="9145588"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112:1-2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المتقي الرب المسرور جدا بوصاياه. نسله يكون قويا في الارض.جيل المستقيمين يبارك.</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Heureux l'homme qui craint le Seigneur et qui aime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Sa lignée est puissante sur la terre,	La race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Blessed is the man who fears the LORD, who delights greatly in His commandments.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52294" name="Rectangle 13"/>
          <p:cNvSpPr>
            <a:spLocks noGrp="1" noChangeArrowheads="1"/>
          </p:cNvSpPr>
          <p:nvPr>
            <p:ph type="ctrTitle"/>
          </p:nvPr>
        </p:nvSpPr>
        <p:spPr/>
        <p:txBody>
          <a:bodyPr/>
          <a:lstStyle/>
          <a:p>
            <a:pPr eaLnBrk="1" hangingPunct="1"/>
            <a:r>
              <a:rPr lang="en-US" sz="900" dirty="0"/>
              <a:t>12pm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2414" name="Group 14"/>
          <p:cNvGraphicFramePr>
            <a:graphicFrameLocks noGrp="1"/>
          </p:cNvGraphicFramePr>
          <p:nvPr/>
        </p:nvGraphicFramePr>
        <p:xfrm>
          <a:off x="34925" y="44450"/>
          <a:ext cx="9145588" cy="602291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17 -23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76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 : 17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53318" name="Rectangle 15"/>
          <p:cNvSpPr>
            <a:spLocks noGrp="1" noChangeArrowheads="1"/>
          </p:cNvSpPr>
          <p:nvPr>
            <p:ph type="ctrTitle"/>
          </p:nvPr>
        </p:nvSpPr>
        <p:spPr/>
        <p:txBody>
          <a:bodyPr/>
          <a:lstStyle/>
          <a:p>
            <a:pPr eaLnBrk="1" hangingPunct="1"/>
            <a:r>
              <a:rPr lang="en-US" sz="900" dirty="0"/>
              <a:t>12m</a:t>
            </a:r>
          </a:p>
        </p:txBody>
      </p:sp>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3441" name="Group 17"/>
          <p:cNvGraphicFramePr>
            <a:graphicFrameLocks noGrp="1"/>
          </p:cNvGraphicFramePr>
          <p:nvPr/>
        </p:nvGraphicFramePr>
        <p:xfrm>
          <a:off x="34925" y="44450"/>
          <a:ext cx="9145588" cy="662463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جاءوا ليسمعوه ويشفوا من امراضهم. والمعذبون من ارواح نجسة.وكانوا يبرأون. وكل الجمع طلبوا ان يلمسوه لان قوة كانت تخرج منه وتشفي الجميع</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étaient venus pour l'entendre et se faire guérir de leurs maladies; 18 ceux qui étaient affligés d'esprits impurs étaient guéris;19 et toute la foule cherchait à le toucher, parce qu'une force sortait de lui et les guérissait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came to hear Him and be healed of their diseases, 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4450" name="Group 2"/>
          <p:cNvGraphicFramePr>
            <a:graphicFrameLocks noGrp="1"/>
          </p:cNvGraphicFramePr>
          <p:nvPr/>
        </p:nvGraphicFramePr>
        <p:xfrm>
          <a:off x="107950" y="44450"/>
          <a:ext cx="9072563"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 طوباكم ايها الجياع الآن لانكم تشبعون.طوباكم ايها الباكون الآن لانكم ستضحكون.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21 Heureux, vous qui avez faim maintenant: vous serez rassasiés. Heureux, vous qui pleurez maintenant: vous rirez.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5492" name="Group 20"/>
          <p:cNvGraphicFramePr>
            <a:graphicFrameLocks noGrp="1"/>
          </p:cNvGraphicFramePr>
          <p:nvPr/>
        </p:nvGraphicFramePr>
        <p:xfrm>
          <a:off x="34925" y="44450"/>
          <a:ext cx="9074150"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en-CA"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êtes-vous lorsque les hommes vous haïssent, lorsqu'ils vous rejettent, et qu'ils insultent et proscrivent votre nom comme infâme, à cause du Fils de l'homme.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6498" name="Group 2"/>
          <p:cNvGraphicFramePr>
            <a:graphicFrameLocks noGrp="1"/>
          </p:cNvGraphicFramePr>
          <p:nvPr/>
        </p:nvGraphicFramePr>
        <p:xfrm>
          <a:off x="107950" y="115888"/>
          <a:ext cx="8928100"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r>
                        <a:rPr kumimoji="0" lang="en-US" sz="20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4"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65843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6584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6584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9570" name="Group 2"/>
          <p:cNvGraphicFramePr>
            <a:graphicFrameLocks noGrp="1"/>
          </p:cNvGraphicFramePr>
          <p:nvPr/>
        </p:nvGraphicFramePr>
        <p:xfrm>
          <a:off x="34925" y="115888"/>
          <a:ext cx="9001125" cy="660889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بولس الرسول إلى أهل </a:t>
                      </a:r>
                      <a:r>
                        <a:rPr kumimoji="0" lang="ar-EG" sz="4000" b="0" i="0" u="sng" strike="noStrike" cap="none" normalizeH="0" baseline="0">
                          <a:ln>
                            <a:noFill/>
                          </a:ln>
                          <a:solidFill>
                            <a:srgbClr val="FF9933"/>
                          </a:solidFill>
                          <a:effectLst/>
                          <a:latin typeface="Arial" charset="0"/>
                          <a:cs typeface="Arial" charset="0"/>
                        </a:rPr>
                        <a:t>رومية </a:t>
                      </a:r>
                      <a:r>
                        <a:rPr kumimoji="0" lang="ar-SA" sz="4000" b="0" i="0" u="sng" strike="noStrike" cap="none" normalizeH="0" baseline="0">
                          <a:ln>
                            <a:noFill/>
                          </a:ln>
                          <a:solidFill>
                            <a:srgbClr val="FF9933"/>
                          </a:solidFill>
                          <a:effectLst/>
                          <a:latin typeface="Arial" charset="0"/>
                          <a:cs typeface="Arial" charset="0"/>
                        </a:rPr>
                        <a:t> (</a:t>
                      </a:r>
                      <a:r>
                        <a:rPr kumimoji="0" lang="en-GB" sz="4000" b="0" i="0" u="sng" strike="noStrike" cap="none" normalizeH="0" baseline="0">
                          <a:ln>
                            <a:noFill/>
                          </a:ln>
                          <a:solidFill>
                            <a:srgbClr val="FF9933"/>
                          </a:solidFill>
                          <a:effectLst/>
                          <a:latin typeface="Arial" charset="0"/>
                          <a:cs typeface="Times New Roman" pitchFamily="18" charset="0"/>
                        </a:rPr>
                        <a:t>4:13-25&amp;5:1-5</a:t>
                      </a:r>
                      <a:r>
                        <a:rPr kumimoji="0" lang="ar-SA" sz="4000" b="0" i="0" u="sng" strike="noStrike" cap="none" normalizeH="0" baseline="0">
                          <a:ln>
                            <a:noFill/>
                          </a:ln>
                          <a:solidFill>
                            <a:srgbClr val="FF9933"/>
                          </a:solidFill>
                          <a:effectLst/>
                          <a:latin typeface="Arial" charset="0"/>
                          <a:cs typeface="Arial" charset="0"/>
                        </a:rPr>
                        <a:t>)</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ليس بالناموس كان الوعد لابراهيم او لنسله ان يكون وارثا للعالم بل ببر الايمان.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 Romains 4:13 - 5:1-5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ce n'est pas en vertu de la loi, mais en vertu de la justice de la foi que la promesse de recevoir le monde en héritage fut faite à Abraham ou à sa descendance.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a:ln>
                            <a:noFill/>
                          </a:ln>
                          <a:solidFill>
                            <a:srgbClr val="FF9933"/>
                          </a:solidFill>
                          <a:effectLst/>
                          <a:latin typeface="Arial" charset="0"/>
                          <a:cs typeface="Times New Roman" pitchFamily="18" charset="0"/>
                        </a:rPr>
                        <a:t>Romans4:13-25&amp;5:1-5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the promise that he would be the heir of the world was not to Abraham or to his seed through the law, but through the righteousness of faith.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59462" name="Rectangle 13"/>
          <p:cNvSpPr>
            <a:spLocks noGrp="1" noChangeArrowheads="1"/>
          </p:cNvSpPr>
          <p:nvPr>
            <p:ph type="ctrTitle"/>
          </p:nvPr>
        </p:nvSpPr>
        <p:spPr/>
        <p:txBody>
          <a:bodyPr/>
          <a:lstStyle/>
          <a:p>
            <a:pPr eaLnBrk="1" hangingPunct="1"/>
            <a:r>
              <a:rPr lang="en-US"/>
              <a:t>12p</a:t>
            </a:r>
          </a:p>
        </p:txBody>
      </p:sp>
    </p:spTree>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0607" name="Group 15"/>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كان الذين من الناموس هم ورثة فقد تعطل الايمان وبطل الوعد. لان الناموس ينشئ غضبا اذ حيث ليس ناموس ليس ايضا تعدّ.</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les héritiers le sont en vertu de la loi, la foi n'a plus de sens et la promesse est annulée.15 Car la loi produit la colère; là où il n'y a pas loi, il n'y a pas non plus transgression.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if those who are of the law are heirs, faith is made void and the promise made of no effect, 15 because the law brings about wrath; for where there is no law there is no transgression.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1631" name="Group 15"/>
          <p:cNvGraphicFramePr>
            <a:graphicFrameLocks noGrp="1"/>
          </p:cNvGraphicFramePr>
          <p:nvPr/>
        </p:nvGraphicFramePr>
        <p:xfrm>
          <a:off x="34925" y="44450"/>
          <a:ext cx="9145588" cy="6338888"/>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هو من الايمان كي يكون على سبيل النعمة ليكون الوعد وطيدا لجميع النسل ليس لمن هو من الناموس فقط</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 est-ce par la foi qu'on devient héritier, afin que ce soit par grâce et que la promesse demeure valable pour toute la descendance d'Abraham,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it is of faith that it might be according to grace, so that the promise might be sure to all the seed,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2655" name="Group 15"/>
          <p:cNvGraphicFramePr>
            <a:graphicFrameLocks noGrp="1"/>
          </p:cNvGraphicFramePr>
          <p:nvPr/>
        </p:nvGraphicFramePr>
        <p:xfrm>
          <a:off x="34925" y="-26988"/>
          <a:ext cx="9145588" cy="68470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ايضا لمن هو من ايمان ابراهيم الذي هو اب لجميعنا.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هو مكتوب اني قد جعلتك ابا لامم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امام الله الذي آمن به الذي يحيي الموتى ويدعو الاشياء غير الموجودة كانها موجودة.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seulement pour ceux qui se réclament de la loi, mais aussi pour ceux qui se réclament de la foi d'Abraham, notre père à tous. 17 En effet, il est écrit: J'ai fait de toi le père d'un grand nombre de peuples, Il est notre père à tous) devant Dieu en qui il a cru, qui donne la vie aux morts et qui appelle à l’existence ce qui n’existe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only to those who are of the law, but also to those who are of the faith of Abraham, who is the father of us all 17 (as it is written, I have made you a father of many nations'') in the presence of Him whom he believed-- God, who gives life to the dead and calls those things which do not exist as though they did;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3678" name="Group 14"/>
          <p:cNvGraphicFramePr>
            <a:graphicFrameLocks noGrp="1"/>
          </p:cNvGraphicFramePr>
          <p:nvPr/>
        </p:nvGraphicFramePr>
        <p:xfrm>
          <a:off x="34925" y="44450"/>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 على خلاف الرجاء آمن على الرجاء لكي يصير ابا لامم كثيرة كما قيل هكذا يكون نسلك. واذ لم يكن ضعيفا في الايمان لم يعتبر جسده وهو قد صار مماتا اذ كان ابن نحو مئة سنة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Espérant contre toute espérance, il crut et devint ainsi père d’un grand nombre de nations, selon la parole: Telle sera ta descendance.19 Il ne faiblit pas dans la foi en considérant son corps - il était presque centenaire - et le sein maternel de Sara,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who, contrary to hope, in hope believed, so that he became the father of many nations, according to what was spoken, So shall your descendants be.'' 19 And not being weak in faith, he did not consider his own body, already dead (since he was about a hundred years old),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4702" name="Group 14"/>
          <p:cNvGraphicFramePr>
            <a:graphicFrameLocks noGrp="1"/>
          </p:cNvGraphicFramePr>
          <p:nvPr/>
        </p:nvGraphicFramePr>
        <p:xfrm>
          <a:off x="34925" y="44450"/>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مماتية مستودع سارة.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بعدم ايمان ارتاب في وعد الله بل تقوّى بالايمان معطيا مجدا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وتيقن ان ما وعد به هو قادر ان يفعله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l'un et l'autre atteints par la mort. 20 Devant la promesse divine, il ne succomba pas au doute, mais il fut fortifié par la foi et rendit gloire à Dieu, 21 pleinement convaincu que, ce qu'il a promis, Dieu a aussi la puissance de l'accomplir.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deadness of Sarah's womb. 20 He did not waver at the promise of God through unbelief, but was strengthened in faith, giving glory to God, 21 and being fully convinced that what He had promised He was also able to perform.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5729" name="Group 17"/>
          <p:cNvGraphicFramePr>
            <a:graphicFrameLocks noGrp="1"/>
          </p:cNvGraphicFramePr>
          <p:nvPr/>
        </p:nvGraphicFramePr>
        <p:xfrm>
          <a:off x="34925" y="44450"/>
          <a:ext cx="9145588" cy="67691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ايضا حسب له برا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لم يكتب من اجله وحده انه حسب له بل من اجلنا نحن ايضا الذين سيحسب لنا الذين نؤمن بمن اقام يسوع ربنا من الاموات.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Voilà pourquoi cela lui fut compté comme justice. 23 Or, ce n'est pas pour lui seul qu'il est écrit: Cela lui fut compté, 24 mais pour nous aussi, nous à qui la foi sera comptée, puisque nous croyons en Celui qui a ressuscité d'entre les morts Jésus notre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therefore it was accounted to him for righteousness.'' 23 Now it was not written for his sake alone that it was imputed to him, 24 but also for us. It shall be imputed to us who believe in Him who raised up Jesus our Lord from the dead,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6751" name="Group 15"/>
          <p:cNvGraphicFramePr>
            <a:graphicFrameLocks noGrp="1"/>
          </p:cNvGraphicFramePr>
          <p:nvPr/>
        </p:nvGraphicFramePr>
        <p:xfrm>
          <a:off x="34925" y="44450"/>
          <a:ext cx="9145588" cy="5762626"/>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أسلم من اجل خطايانا وأقيم لاجل تبريرنا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تبررنا بالايمان لنا سلام مع الله بربنا يسوع المسيح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livré pour nos fautes et ressuscité pour notre justification. 1 Ainsi donc, justifiés par la foi, nous sommes en paix avec Dieu par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who was delivered up because of our offenses, and was raised because of our justification. 1 Therefore, having been justified by faith, we have peace with God through our Lord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7773" name="Group 13"/>
          <p:cNvGraphicFramePr>
            <a:graphicFrameLocks noGrp="1"/>
          </p:cNvGraphicFramePr>
          <p:nvPr/>
        </p:nvGraphicFramePr>
        <p:xfrm>
          <a:off x="34925" y="44450"/>
          <a:ext cx="9145588" cy="63908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ايضا قد صار لنا الدخول بالايمان الى هذه النعمة التي نحن فيها مقيمون ونفتخر على رجاء مجد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وليس ذلك فقط بل نفتخر ايضا في الضيقات عالمين ان الضيق ينشئ صبرا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lui nous avons accès, par la foi, à cette grâce en laquelle nous sommes établis et nous mettons notre orgueil dans l'espérance de la gloire de Dieu. 3 Bien plus, nous mettons notre orgueil dans nos détresses mêmes, sachant que la détresse produit la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through whom also we have access by faith into this grace in which we stand, and rejoice in hope of the glory of God.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not only that, but we also glory in tribulations, knowing that tribulation produces perseverance;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8798" name="Group 14"/>
          <p:cNvGraphicFramePr>
            <a:graphicFrameLocks noGrp="1"/>
          </p:cNvGraphicFramePr>
          <p:nvPr/>
        </p:nvGraphicFramePr>
        <p:xfrm>
          <a:off x="34925" y="44450"/>
          <a:ext cx="9145588" cy="604437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والصبر تزكية والتزكية رجاء والرجاء لا يخزي لان محبة الله قد انسكبت في قلوبنا بالروح القدس المعطى لنا.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la persévérance la fidélité éprouvée, la fidélité éprouvée l'espérance; 5 et l'espérance ne trompe pas, car l'amour de Dieu a été répandu dans nos coeurs par l'Esprit Saint qui nous a été 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perseverance, character; and character, hope. 5 Now hope does not disappoint, because the love of God has been poured out in our hearts by the Holy Spirit who was given to 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072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6707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6707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2882" name="Group 2"/>
          <p:cNvGraphicFramePr>
            <a:graphicFrameLocks noGrp="1"/>
          </p:cNvGraphicFramePr>
          <p:nvPr/>
        </p:nvGraphicFramePr>
        <p:xfrm>
          <a:off x="-36513" y="-26988"/>
          <a:ext cx="9145588" cy="6742367"/>
        </p:xfrm>
        <a:graphic>
          <a:graphicData uri="http://schemas.openxmlformats.org/drawingml/2006/table">
            <a:tbl>
              <a:tblPr rtl="1"/>
              <a:tblGrid>
                <a:gridCol w="4681537">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الأولى(1 : 3 - 12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 </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3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Pierre1:3-12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1750" name="Rectangle 13"/>
          <p:cNvSpPr>
            <a:spLocks noGrp="1" noChangeArrowheads="1"/>
          </p:cNvSpPr>
          <p:nvPr>
            <p:ph type="ctrTitle"/>
          </p:nvPr>
        </p:nvSpPr>
        <p:spPr/>
        <p:txBody>
          <a:bodyPr/>
          <a:lstStyle/>
          <a:p>
            <a:pPr eaLnBrk="1" hangingPunct="1"/>
            <a:r>
              <a:rPr lang="en-US"/>
              <a:t>12c</a:t>
            </a:r>
          </a:p>
        </p:txBody>
      </p:sp>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3917" name="Group 13"/>
          <p:cNvGraphicFramePr>
            <a:graphicFrameLocks noGrp="1"/>
          </p:cNvGraphicFramePr>
          <p:nvPr/>
        </p:nvGraphicFramePr>
        <p:xfrm>
          <a:off x="34925" y="44450"/>
          <a:ext cx="9145588" cy="67985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 الذي به تبتهجون مع انكم الآن ان كان يجب تحزنون يسيرا بتجارب متنوعة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souiller, 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4941" name="Group 13"/>
          <p:cNvGraphicFramePr>
            <a:graphicFrameLocks noGrp="1"/>
          </p:cNvGraphicFramePr>
          <p:nvPr/>
        </p:nvGraphicFramePr>
        <p:xfrm>
          <a:off x="34925" y="44450"/>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5965" name="Group 13"/>
          <p:cNvGraphicFramePr>
            <a:graphicFrameLocks noGrp="1"/>
          </p:cNvGraphicFramePr>
          <p:nvPr/>
        </p:nvGraphicFramePr>
        <p:xfrm>
          <a:off x="34925" y="44450"/>
          <a:ext cx="9145588" cy="644328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9 en remportant, comme prix de la foi, le salut de vos âmes. 10 Sur ce salut ont porté les recherches et les investigations des prophètes,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 the salvation of your souls. 10 Of this salvation the prophets have inquired and searched carefully,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6991" name="Group 15"/>
          <p:cNvGraphicFramePr>
            <a:graphicFrameLocks noGrp="1"/>
          </p:cNvGraphicFramePr>
          <p:nvPr/>
        </p:nvGraphicFramePr>
        <p:xfrm>
          <a:off x="34925" y="44450"/>
          <a:ext cx="9145588" cy="6770880"/>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  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ont prophétisé au sujet de la grâce qui vous était destinée:11 ils recherchaient à quel temps et à quelles circonstances se rapportaient les indications données par l'Esprit du Christ qui était présent en eux, quand il attestait par avance les souffrances réservées au Christ et la gloire qui les 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prophesied of the grace that would come to you, 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016" name="Group 16"/>
          <p:cNvGraphicFramePr>
            <a:graphicFrameLocks noGrp="1"/>
          </p:cNvGraphicFramePr>
          <p:nvPr/>
        </p:nvGraphicFramePr>
        <p:xfrm>
          <a:off x="34925" y="44450"/>
          <a:ext cx="9074150" cy="66541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transmettaient ce message, que maintenant les prédicateurs de l'Évangile vous ont communiqué sous l'action de l'Esprit Saint envoyé du ciel, et dans lequel les anges désirent plonger leurs regards.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678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678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678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2109" name="Group 13"/>
          <p:cNvGraphicFramePr>
            <a:graphicFrameLocks noGrp="1"/>
          </p:cNvGraphicFramePr>
          <p:nvPr/>
        </p:nvGraphicFramePr>
        <p:xfrm>
          <a:off x="107950" y="44450"/>
          <a:ext cx="9072563" cy="6900672"/>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15 - 24)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ابتدأت اتكلم حل الروح القدس عليهم كما علينا ايضا في البداءة.  فتذكرت كلام الرب كيف قال ان يوحنا عمد بماء واما انتم فستعمدون بالروح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a:t>
                      </a:r>
                      <a:r>
                        <a:rPr kumimoji="0" lang="fr-CA" sz="2800" b="0" i="0" u="sng" strike="noStrike" cap="none" normalizeH="0" baseline="0">
                          <a:ln>
                            <a:noFill/>
                          </a:ln>
                          <a:solidFill>
                            <a:srgbClr val="FF9933"/>
                          </a:solidFill>
                          <a:effectLst/>
                          <a:latin typeface="Arial" charset="0"/>
                          <a:cs typeface="Arial" charset="0"/>
                        </a:rPr>
                        <a:t>e</a:t>
                      </a:r>
                      <a:r>
                        <a:rPr kumimoji="0" lang="en-US" sz="2800" b="0" i="0" u="sng" strike="noStrike" cap="none" normalizeH="0" baseline="0">
                          <a:ln>
                            <a:noFill/>
                          </a:ln>
                          <a:solidFill>
                            <a:srgbClr val="FF9933"/>
                          </a:solidFill>
                          <a:effectLst/>
                          <a:latin typeface="Arial" charset="0"/>
                          <a:cs typeface="Arial" charset="0"/>
                        </a:rPr>
                        <a:t>s 11 :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t>
                      </a:r>
                      <a:r>
                        <a:rPr kumimoji="0" lang="fr-FR" sz="2800" b="0" i="0" u="none" strike="noStrike" cap="none" normalizeH="0" baseline="0">
                          <a:ln>
                            <a:noFill/>
                          </a:ln>
                          <a:solidFill>
                            <a:schemeClr val="bg1"/>
                          </a:solidFill>
                          <a:effectLst/>
                          <a:latin typeface="Arial" charset="0"/>
                          <a:cs typeface="Arial" charset="0"/>
                        </a:rPr>
                        <a:t>A peine avais-je pris la parole que l'Esprit Saint est tombé sur eux comme il l'avait fait sur nous au commencement.16 Je me suis souvenu alors de cette déclaration du Seigneur: "Jean, disait-il, a donné le baptême d'eau, mais vous, vous allez recevoir le baptême dans l'Esprit Saint.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Acts 11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as I began to speak, the Holy Spirit fell upon them, as upon us at the beginning. 16 Then I remembered the word of the Lord, how He said, "John indeed baptized with water, but you shall be baptized with the Holy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9942" name="Rectangle 14"/>
          <p:cNvSpPr>
            <a:spLocks noGrp="1" noChangeArrowheads="1"/>
          </p:cNvSpPr>
          <p:nvPr>
            <p:ph type="ctrTitle"/>
          </p:nvPr>
        </p:nvSpPr>
        <p:spPr/>
        <p:txBody>
          <a:bodyPr/>
          <a:lstStyle/>
          <a:p>
            <a:pPr eaLnBrk="1" hangingPunct="1"/>
            <a:r>
              <a:rPr lang="en-US"/>
              <a:t>12a</a:t>
            </a:r>
          </a:p>
        </p:txBody>
      </p:sp>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3122" name="Group 2"/>
          <p:cNvGraphicFramePr>
            <a:graphicFrameLocks noGrp="1"/>
          </p:cNvGraphicFramePr>
          <p:nvPr/>
        </p:nvGraphicFramePr>
        <p:xfrm>
          <a:off x="107950" y="44450"/>
          <a:ext cx="9072563"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كان الله قد اعطاهم الموهبة كما لنا ايضا بالسوية مؤمنين بالرب يسوع المسيح فمن انا.أقادر ان امنع الله. فلما سمعوا ذلك سكتوا وكانوا يمجدون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Dieu a fait à ces gens le même don gracieux qu'à nous autres pour avoir cru au Seigneur Jésus Christ, étais-je quelqu'un, moi, qui pouvait empêcher Dieu d'agir? 18 A ces mots les auditeurs retrouvèrent leur calme et ils rendirent gloire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God gave them the same gift as He gave us when we believed on the Lord Jesus Christ, who was I that I could withstand God?'' 18 When they heard these things they became silent; and they glorified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4146" name="Group 2"/>
          <p:cNvGraphicFramePr>
            <a:graphicFrameLocks noGrp="1"/>
          </p:cNvGraphicFramePr>
          <p:nvPr/>
        </p:nvGraphicFramePr>
        <p:xfrm>
          <a:off x="107950" y="44450"/>
          <a:ext cx="9072563" cy="651414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قائلين اذا اعطى الله الامم ايضا التوبة للحياة اما الذين تشتتوا من جراء الضيق الذي حصل بسبب استفانوس فاجتازوا الى فينيقية وقبرس وانطاكية وهم لا يكلمون احدا بالكلمة الا اليهود فقط.</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"Voilà que Dieu a donné aussi aux nations païennes la conversion qui mène à la Vie."19 Cependant ceux qu'avait dispersés la tourmente survenue à propos d'Etienne étaient passés jusqu'en Phénicie, à Chypre et à Antioche, sans annoncer la Parole à nul autre qu'aux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Then God has also granted to the Gentiles repentance to life.''19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5181" name="Group 13"/>
          <p:cNvGraphicFramePr>
            <a:graphicFrameLocks noGrp="1"/>
          </p:cNvGraphicFramePr>
          <p:nvPr/>
        </p:nvGraphicFramePr>
        <p:xfrm>
          <a:off x="107950" y="44450"/>
          <a:ext cx="9072563"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du Jésus Seigneur.21 Le Seigneur leur prêtait main forte, si bien que le nombre fut grand de ceux qui se tournèrent vers le Seigneur, en devenant croyants.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207" name="Group 15"/>
          <p:cNvGraphicFramePr>
            <a:graphicFrameLocks noGrp="1"/>
          </p:cNvGraphicFramePr>
          <p:nvPr/>
        </p:nvGraphicFramePr>
        <p:xfrm>
          <a:off x="107950" y="44450"/>
          <a:ext cx="9001125" cy="686784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 nouvelle de cet événement parvint aux oreilles de l'Église qui était à Jérusalem et l'on délégua Barnabas à Antioche. 23 Quand il vit sur place la grâce de Dieu à l'oeuvre, il fut dans la joie et il les pressait tous de rester du fond du coeur attachés au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7218" name="Group 2"/>
          <p:cNvGraphicFramePr>
            <a:graphicFrameLocks noGrp="1"/>
          </p:cNvGraphicFramePr>
          <p:nvPr/>
        </p:nvGraphicFramePr>
        <p:xfrm>
          <a:off x="107950" y="44450"/>
          <a:ext cx="9072563"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C'était en effet un homme droit, rempli d'Esprit Saint et de foi. Une foule considérable se joignit ainsi au Seigneur.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a:t>
                      </a: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8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710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813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1342" name="Group 30"/>
          <p:cNvGraphicFramePr>
            <a:graphicFrameLocks noGrp="1"/>
          </p:cNvGraphicFramePr>
          <p:nvPr/>
        </p:nvGraphicFramePr>
        <p:xfrm>
          <a:off x="34925" y="44450"/>
          <a:ext cx="9145588" cy="659555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19:4 &amp; 132:9-10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في كل الارض خرج منطقهم والى اقصى المسكونة كلماتهم.</a:t>
                      </a:r>
                      <a:r>
                        <a:rPr kumimoji="0" lang="en-US" sz="28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جعل للشمس مسكنا فيها كهنتك يلبسون البر واتقياؤك يهتفون. من اجل داود عبدك</a:t>
                      </a:r>
                      <a:r>
                        <a:rPr kumimoji="0" lang="ar-SA"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83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19:4 &amp; 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Leur trace apparaît sur toute la terre, Leurs accents vont aux extrémités du monde, 9 Que tes sacrificateurs soient revêtus de justice, Et que tes fidèles poussent des cris de joie ! 10  A cause de David, ton serviteur,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19:4 &amp;132:9-10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9 Let Your priests be clothed with righteousness, and let Your saints shout for joy.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89158" name="Rectangle 31"/>
          <p:cNvSpPr>
            <a:spLocks noGrp="1" noChangeArrowheads="1"/>
          </p:cNvSpPr>
          <p:nvPr>
            <p:ph type="ctrTitle"/>
          </p:nvPr>
        </p:nvSpPr>
        <p:spPr/>
        <p:txBody>
          <a:bodyPr/>
          <a:lstStyle/>
          <a:p>
            <a:pPr eaLnBrk="1" hangingPunct="1"/>
            <a:r>
              <a:rPr lang="en-US" sz="900" dirty="0"/>
              <a:t>12pg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2350" name="Group 14"/>
          <p:cNvGraphicFramePr>
            <a:graphicFrameLocks noGrp="1"/>
          </p:cNvGraphicFramePr>
          <p:nvPr/>
        </p:nvGraphicFramePr>
        <p:xfrm>
          <a:off x="107950" y="44450"/>
          <a:ext cx="9072563" cy="655320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( 16 : 13 – 19 )</a:t>
                      </a:r>
                      <a:endParaRPr kumimoji="0" lang="ar-EG" sz="24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16 : 13 - 19</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90182" name="Rectangle 17"/>
          <p:cNvSpPr>
            <a:spLocks noGrp="1" noChangeArrowheads="1"/>
          </p:cNvSpPr>
          <p:nvPr>
            <p:ph type="ctrTitle"/>
          </p:nvPr>
        </p:nvSpPr>
        <p:spPr/>
        <p:txBody>
          <a:bodyPr/>
          <a:lstStyle/>
          <a:p>
            <a:pPr eaLnBrk="1" hangingPunct="1"/>
            <a:r>
              <a:rPr lang="en-US" dirty="0"/>
              <a:t>12g</a:t>
            </a:r>
          </a:p>
        </p:txBody>
      </p:sp>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3362" name="Group 2"/>
          <p:cNvGraphicFramePr>
            <a:graphicFrameLocks noGrp="1"/>
          </p:cNvGraphicFramePr>
          <p:nvPr/>
        </p:nvGraphicFramePr>
        <p:xfrm>
          <a:off x="34925" y="44450"/>
          <a:ext cx="9145588" cy="685190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 Simon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Pierre répondit: "Tu es le Christ, le Fils du Dieu vivant. 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4386" name="Group 2"/>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endParaRPr kumimoji="0" lang="en-US" sz="21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5410" name="Group 2"/>
          <p:cNvGraphicFramePr>
            <a:graphicFrameLocks noGrp="1"/>
          </p:cNvGraphicFramePr>
          <p:nvPr/>
        </p:nvGraphicFramePr>
        <p:xfrm>
          <a:off x="107950" y="44450"/>
          <a:ext cx="9001125" cy="586517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42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7468" name="Group 12"/>
          <p:cNvGraphicFramePr>
            <a:graphicFrameLocks noGrp="1"/>
          </p:cNvGraphicFramePr>
          <p:nvPr/>
        </p:nvGraphicFramePr>
        <p:xfrm>
          <a:off x="539750"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Treizième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6963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9518" name="Group 14"/>
          <p:cNvGraphicFramePr>
            <a:graphicFrameLocks noGrp="1"/>
          </p:cNvGraphicFramePr>
          <p:nvPr/>
        </p:nvGraphicFramePr>
        <p:xfrm>
          <a:off x="34925" y="44450"/>
          <a:ext cx="9074150" cy="683330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132 : 9 -10 ,17 -18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97350" name="Rectangle 15"/>
          <p:cNvSpPr>
            <a:spLocks noGrp="1" noChangeArrowheads="1"/>
          </p:cNvSpPr>
          <p:nvPr>
            <p:ph type="ctrTitle"/>
          </p:nvPr>
        </p:nvSpPr>
        <p:spPr/>
        <p:txBody>
          <a:bodyPr/>
          <a:lstStyle/>
          <a:p>
            <a:pPr eaLnBrk="1" hangingPunct="1"/>
            <a:r>
              <a:rPr lang="en-US" sz="900" dirty="0"/>
              <a:t>13pv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0541" name="Group 13"/>
          <p:cNvGraphicFramePr>
            <a:graphicFrameLocks noGrp="1"/>
          </p:cNvGraphicFramePr>
          <p:nvPr/>
        </p:nvGraphicFramePr>
        <p:xfrm>
          <a:off x="34925" y="44450"/>
          <a:ext cx="9074150" cy="596271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Arial"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98374" name="Rectangle 14"/>
          <p:cNvSpPr>
            <a:spLocks noGrp="1" noChangeArrowheads="1"/>
          </p:cNvSpPr>
          <p:nvPr>
            <p:ph type="ctrTitle"/>
          </p:nvPr>
        </p:nvSpPr>
        <p:spPr/>
        <p:txBody>
          <a:bodyPr/>
          <a:lstStyle/>
          <a:p>
            <a:pPr eaLnBrk="1" hangingPunct="1"/>
            <a:r>
              <a:rPr lang="en-US" dirty="0"/>
              <a:t>13v</a:t>
            </a:r>
          </a:p>
        </p:txBody>
      </p:sp>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1565" name="Group 13"/>
          <p:cNvGraphicFramePr>
            <a:graphicFrameLocks noGrp="1"/>
          </p:cNvGraphicFramePr>
          <p:nvPr/>
        </p:nvGraphicFramePr>
        <p:xfrm>
          <a:off x="34925" y="115888"/>
          <a:ext cx="9074150" cy="6389434"/>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2589" name="Group 13"/>
          <p:cNvGraphicFramePr>
            <a:graphicFrameLocks noGrp="1"/>
          </p:cNvGraphicFramePr>
          <p:nvPr/>
        </p:nvGraphicFramePr>
        <p:xfrm>
          <a:off x="107950" y="115888"/>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3613" name="Group 13"/>
          <p:cNvGraphicFramePr>
            <a:graphicFrameLocks noGrp="1"/>
          </p:cNvGraphicFramePr>
          <p:nvPr/>
        </p:nvGraphicFramePr>
        <p:xfrm>
          <a:off x="34925" y="115888"/>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4646" name="Group 22"/>
          <p:cNvGraphicFramePr>
            <a:graphicFrameLocks noGrp="1"/>
          </p:cNvGraphicFramePr>
          <p:nvPr/>
        </p:nvGraphicFramePr>
        <p:xfrm>
          <a:off x="107950" y="115888"/>
          <a:ext cx="8928100" cy="676656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5663" name="Group 15"/>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6691" name="Group 19"/>
          <p:cNvGraphicFramePr>
            <a:graphicFrameLocks noGrp="1"/>
          </p:cNvGraphicFramePr>
          <p:nvPr/>
        </p:nvGraphicFramePr>
        <p:xfrm>
          <a:off x="107950" y="115888"/>
          <a:ext cx="892810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7709" name="Group 13"/>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8743" name="Group 23"/>
          <p:cNvGraphicFramePr>
            <a:graphicFrameLocks noGrp="1"/>
          </p:cNvGraphicFramePr>
          <p:nvPr/>
        </p:nvGraphicFramePr>
        <p:xfrm>
          <a:off x="107950" y="115888"/>
          <a:ext cx="9001125" cy="5475288"/>
        </p:xfrm>
        <a:graphic>
          <a:graphicData uri="http://schemas.openxmlformats.org/drawingml/2006/table">
            <a:tbl>
              <a:tblPr rtl="1"/>
              <a:tblGrid>
                <a:gridCol w="5257800">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8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7075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0792" name="Group 24"/>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110:4-5, 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08614" name="Rectangle 25"/>
          <p:cNvSpPr>
            <a:spLocks noGrp="1" noChangeArrowheads="1"/>
          </p:cNvSpPr>
          <p:nvPr>
            <p:ph type="ctrTitle"/>
          </p:nvPr>
        </p:nvSpPr>
        <p:spPr/>
        <p:txBody>
          <a:bodyPr/>
          <a:lstStyle/>
          <a:p>
            <a:pPr eaLnBrk="1" hangingPunct="1"/>
            <a:r>
              <a:rPr lang="en-US" sz="900" dirty="0"/>
              <a:t>13pm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1811" name="Group 19"/>
          <p:cNvGraphicFramePr>
            <a:graphicFrameLocks noGrp="1"/>
          </p:cNvGraphicFramePr>
          <p:nvPr/>
        </p:nvGraphicFramePr>
        <p:xfrm>
          <a:off x="107950" y="44450"/>
          <a:ext cx="9001125" cy="6661152"/>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09638" name="Rectangle 20"/>
          <p:cNvSpPr>
            <a:spLocks noGrp="1" noChangeArrowheads="1"/>
          </p:cNvSpPr>
          <p:nvPr>
            <p:ph type="ctrTitle"/>
          </p:nvPr>
        </p:nvSpPr>
        <p:spPr/>
        <p:txBody>
          <a:bodyPr/>
          <a:lstStyle/>
          <a:p>
            <a:pPr eaLnBrk="1" hangingPunct="1"/>
            <a:r>
              <a:rPr lang="en-US" sz="900" dirty="0"/>
              <a:t>13m</a:t>
            </a:r>
          </a:p>
        </p:txBody>
      </p:sp>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2830" name="Group 14"/>
          <p:cNvGraphicFramePr>
            <a:graphicFrameLocks noGrp="1"/>
          </p:cNvGraphicFramePr>
          <p:nvPr/>
        </p:nvGraphicFramePr>
        <p:xfrm>
          <a:off x="34925" y="115888"/>
          <a:ext cx="9074150" cy="647109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3856" name="Group 16"/>
          <p:cNvGraphicFramePr>
            <a:graphicFrameLocks noGrp="1"/>
          </p:cNvGraphicFramePr>
          <p:nvPr/>
        </p:nvGraphicFramePr>
        <p:xfrm>
          <a:off x="107950" y="115888"/>
          <a:ext cx="8928100" cy="6371845"/>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rirez.22 Heureux êtes-vous lorsque les hommes vous haïssent, lorsqu'ils vous rejettent, et qu'ils insultent et proscrivent votre nom comme infâme, à cause du Fils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4890" name="Group 26"/>
          <p:cNvGraphicFramePr>
            <a:graphicFrameLocks noGrp="1"/>
          </p:cNvGraphicFramePr>
          <p:nvPr/>
        </p:nvGraphicFramePr>
        <p:xfrm>
          <a:off x="179388" y="115888"/>
          <a:ext cx="8929687"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39608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73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71373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7137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7137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7953" name="Group 17"/>
          <p:cNvGraphicFramePr>
            <a:graphicFrameLocks noGrp="1"/>
          </p:cNvGraphicFramePr>
          <p:nvPr/>
        </p:nvGraphicFramePr>
        <p:xfrm>
          <a:off x="34925" y="44450"/>
          <a:ext cx="9074150" cy="65880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3:10 - 4:1-22</a:t>
                      </a:r>
                      <a:r>
                        <a:rPr kumimoji="0" lang="ar-EG" sz="28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14758" name="Rectangle 19"/>
          <p:cNvSpPr>
            <a:spLocks noGrp="1" noChangeArrowheads="1"/>
          </p:cNvSpPr>
          <p:nvPr>
            <p:ph type="ctrTitle"/>
          </p:nvPr>
        </p:nvSpPr>
        <p:spPr/>
        <p:txBody>
          <a:bodyPr/>
          <a:lstStyle/>
          <a:p>
            <a:pPr eaLnBrk="1" hangingPunct="1"/>
            <a:r>
              <a:rPr lang="en-US"/>
              <a:t>13p</a:t>
            </a:r>
          </a:p>
        </p:txBody>
      </p:sp>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8975" name="Group 15"/>
          <p:cNvGraphicFramePr>
            <a:graphicFrameLocks noGrp="1"/>
          </p:cNvGraphicFramePr>
          <p:nvPr/>
        </p:nvGraphicFramePr>
        <p:xfrm>
          <a:off x="107950" y="44450"/>
          <a:ext cx="9001125" cy="5978526"/>
        </p:xfrm>
        <a:graphic>
          <a:graphicData uri="http://schemas.openxmlformats.org/drawingml/2006/table">
            <a:tbl>
              <a:tblPr rtl="1"/>
              <a:tblGrid>
                <a:gridCol w="5257800">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9998" name="Group 14"/>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1034" name="Group 26"/>
          <p:cNvGraphicFramePr>
            <a:graphicFrameLocks noGrp="1"/>
          </p:cNvGraphicFramePr>
          <p:nvPr/>
        </p:nvGraphicFramePr>
        <p:xfrm>
          <a:off x="34925" y="44450"/>
          <a:ext cx="9074150"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وانك منذ الطفولية تعرف الكتب المقدسة القادرة ان تحكّمك للخلاص بالايمان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Depuis ta tendre enfance tu connais les Saintes Écritures; elles ont le pouvoir de te </a:t>
                      </a:r>
                      <a:r>
                        <a:rPr kumimoji="0" lang="fr-FR" sz="2500" b="0" i="0" u="none" strike="noStrike" cap="none" normalizeH="0" baseline="0">
                          <a:ln>
                            <a:noFill/>
                          </a:ln>
                          <a:solidFill>
                            <a:schemeClr val="bg1"/>
                          </a:solidFill>
                          <a:effectLst/>
                          <a:latin typeface="Arial" charset="0"/>
                          <a:cs typeface="Arial" charset="0"/>
                        </a:rPr>
                        <a:t>communiquer</a:t>
                      </a:r>
                      <a:r>
                        <a:rPr kumimoji="0" lang="fr-FR" sz="2800" b="0" i="0" u="none" strike="noStrike" cap="none" normalizeH="0" baseline="0">
                          <a:ln>
                            <a:noFill/>
                          </a:ln>
                          <a:solidFill>
                            <a:schemeClr val="bg1"/>
                          </a:solidFill>
                          <a:effectLst/>
                          <a:latin typeface="Arial" charset="0"/>
                          <a:cs typeface="Arial" charset="0"/>
                        </a:rPr>
                        <a:t> la sagesse qui conduit au salut par la foi qui est dans le Christ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that from childhood you have known the Holy Scriptures, which are able to make you wise for salvation through faith which is in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5440" name="Group 16"/>
          <p:cNvGraphicFramePr>
            <a:graphicFrameLocks noGrp="1"/>
          </p:cNvGraphicFramePr>
          <p:nvPr/>
        </p:nvGraphicFramePr>
        <p:xfrm>
          <a:off x="34925" y="44450"/>
          <a:ext cx="9074150"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2048" name="Group 16"/>
          <p:cNvGraphicFramePr>
            <a:graphicFrameLocks noGrp="1"/>
          </p:cNvGraphicFramePr>
          <p:nvPr/>
        </p:nvGraphicFramePr>
        <p:xfrm>
          <a:off x="107950" y="44450"/>
          <a:ext cx="9001125" cy="60165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3069" name="Group 13"/>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4093" name="Group 13"/>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5117" name="Group 13"/>
          <p:cNvGraphicFramePr>
            <a:graphicFrameLocks noGrp="1"/>
          </p:cNvGraphicFramePr>
          <p:nvPr/>
        </p:nvGraphicFramePr>
        <p:xfrm>
          <a:off x="34925" y="115888"/>
          <a:ext cx="9074150" cy="654253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6141" name="Group 13"/>
          <p:cNvGraphicFramePr>
            <a:graphicFrameLocks noGrp="1"/>
          </p:cNvGraphicFramePr>
          <p:nvPr/>
        </p:nvGraphicFramePr>
        <p:xfrm>
          <a:off x="107950" y="115888"/>
          <a:ext cx="9001125"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7166" name="Group 14"/>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8190" name="Group 14"/>
          <p:cNvGraphicFramePr>
            <a:graphicFrameLocks noGrp="1"/>
          </p:cNvGraphicFramePr>
          <p:nvPr/>
        </p:nvGraphicFramePr>
        <p:xfrm>
          <a:off x="107950" y="115888"/>
          <a:ext cx="8928100" cy="6371845"/>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214" name="Group 14"/>
          <p:cNvGraphicFramePr>
            <a:graphicFrameLocks noGrp="1"/>
          </p:cNvGraphicFramePr>
          <p:nvPr/>
        </p:nvGraphicFramePr>
        <p:xfrm>
          <a:off x="107950" y="115888"/>
          <a:ext cx="9001125" cy="6049963"/>
        </p:xfrm>
        <a:graphic>
          <a:graphicData uri="http://schemas.openxmlformats.org/drawingml/2006/table">
            <a:tbl>
              <a:tblPr rtl="1"/>
              <a:tblGrid>
                <a:gridCol w="5041900">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0237" name="Group 13"/>
          <p:cNvGraphicFramePr>
            <a:graphicFrameLocks noGrp="1"/>
          </p:cNvGraphicFramePr>
          <p:nvPr/>
        </p:nvGraphicFramePr>
        <p:xfrm>
          <a:off x="107950" y="115888"/>
          <a:ext cx="9001125"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1265" name="Group 17"/>
          <p:cNvGraphicFramePr>
            <a:graphicFrameLocks noGrp="1"/>
          </p:cNvGraphicFramePr>
          <p:nvPr/>
        </p:nvGraphicFramePr>
        <p:xfrm>
          <a:off x="34925" y="44450"/>
          <a:ext cx="9074150" cy="6904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2292" name="Group 20"/>
          <p:cNvGraphicFramePr>
            <a:graphicFrameLocks noGrp="1"/>
          </p:cNvGraphicFramePr>
          <p:nvPr/>
        </p:nvGraphicFramePr>
        <p:xfrm>
          <a:off x="107950" y="115888"/>
          <a:ext cx="8928100" cy="5834063"/>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 22 Le Seigneur soit avec ton Esprit. La grâce soit avec vous tous.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113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216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7321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7321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6386" name="Group 18"/>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C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33190" name="Rectangle 19"/>
          <p:cNvSpPr>
            <a:spLocks noGrp="1" noChangeArrowheads="1"/>
          </p:cNvSpPr>
          <p:nvPr>
            <p:ph type="ctrTitle"/>
          </p:nvPr>
        </p:nvSpPr>
        <p:spPr/>
        <p:txBody>
          <a:bodyPr/>
          <a:lstStyle/>
          <a:p>
            <a:pPr eaLnBrk="1" hangingPunct="1"/>
            <a:r>
              <a:rPr lang="en-US"/>
              <a:t>13c</a:t>
            </a:r>
          </a:p>
        </p:txBody>
      </p:sp>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7406" name="Group 14"/>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8430" name="Group 14"/>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9453" name="Group 13"/>
          <p:cNvGraphicFramePr>
            <a:graphicFrameLocks noGrp="1"/>
          </p:cNvGraphicFramePr>
          <p:nvPr/>
        </p:nvGraphicFramePr>
        <p:xfrm>
          <a:off x="34925" y="44450"/>
          <a:ext cx="9074150" cy="661397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0477" name="Group 13"/>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1506" name="Group 18"/>
          <p:cNvGraphicFramePr>
            <a:graphicFrameLocks noGrp="1"/>
          </p:cNvGraphicFramePr>
          <p:nvPr/>
        </p:nvGraphicFramePr>
        <p:xfrm>
          <a:off x="107950" y="115888"/>
          <a:ext cx="8928100" cy="600513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 lui la domination pour les siècles! Amen. 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2525" name="Group 13"/>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4"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8"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dirty="0">
                <a:solidFill>
                  <a:schemeClr val="bg1"/>
                </a:solidFill>
              </a:rPr>
              <a:t>The Acts of our fathers, the apostles, may their blessings be with us.  Amen.</a:t>
            </a:r>
          </a:p>
        </p:txBody>
      </p:sp>
      <p:sp>
        <p:nvSpPr>
          <p:cNvPr id="741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7413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7413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6621" name="Group 13"/>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2406" name="Rectangle 14"/>
          <p:cNvSpPr>
            <a:spLocks noGrp="1" noChangeArrowheads="1"/>
          </p:cNvSpPr>
          <p:nvPr>
            <p:ph type="ctrTitle"/>
          </p:nvPr>
        </p:nvSpPr>
        <p:spPr/>
        <p:txBody>
          <a:bodyPr/>
          <a:lstStyle/>
          <a:p>
            <a:pPr eaLnBrk="1" hangingPunct="1"/>
            <a:r>
              <a:rPr lang="en-US"/>
              <a:t>13a</a:t>
            </a:r>
          </a:p>
        </p:txBody>
      </p:sp>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7646" name="Group 14"/>
          <p:cNvGraphicFramePr>
            <a:graphicFrameLocks noGrp="1"/>
          </p:cNvGraphicFramePr>
          <p:nvPr/>
        </p:nvGraphicFramePr>
        <p:xfrm>
          <a:off x="107950" y="115888"/>
          <a:ext cx="9001125"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8669" name="Group 13"/>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9693" name="Group 13"/>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0719" name="Group 15"/>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1741" name="Group 13"/>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2765" name="Group 13"/>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3793" name="Group 17"/>
          <p:cNvGraphicFramePr>
            <a:graphicFrameLocks noGrp="1"/>
          </p:cNvGraphicFramePr>
          <p:nvPr/>
        </p:nvGraphicFramePr>
        <p:xfrm>
          <a:off x="34925" y="115888"/>
          <a:ext cx="9074150" cy="662870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4813" name="Group 13"/>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5838" name="Group 14"/>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6863" name="Group 15"/>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7885" name="Group 13"/>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469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673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1988" name="Group 20"/>
          <p:cNvGraphicFramePr>
            <a:graphicFrameLocks noGrp="1"/>
          </p:cNvGraphicFramePr>
          <p:nvPr/>
        </p:nvGraphicFramePr>
        <p:xfrm>
          <a:off x="34925" y="44450"/>
          <a:ext cx="9074150" cy="64103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7766" name="Rectangle 21"/>
          <p:cNvSpPr>
            <a:spLocks noGrp="1" noChangeArrowheads="1"/>
          </p:cNvSpPr>
          <p:nvPr>
            <p:ph type="ctrTitle"/>
          </p:nvPr>
        </p:nvSpPr>
        <p:spPr/>
        <p:txBody>
          <a:bodyPr/>
          <a:lstStyle/>
          <a:p>
            <a:pPr eaLnBrk="1" hangingPunct="1"/>
            <a:r>
              <a:rPr lang="en-US" sz="900" dirty="0"/>
              <a:t>13pg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3008" name="Group 16"/>
          <p:cNvGraphicFramePr>
            <a:graphicFrameLocks noGrp="1"/>
          </p:cNvGraphicFramePr>
          <p:nvPr/>
        </p:nvGraphicFramePr>
        <p:xfrm>
          <a:off x="34925" y="188913"/>
          <a:ext cx="9001125" cy="5905501"/>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8790" name="Rectangle 17"/>
          <p:cNvSpPr>
            <a:spLocks noGrp="1" noChangeArrowheads="1"/>
          </p:cNvSpPr>
          <p:nvPr>
            <p:ph type="ctrTitle"/>
          </p:nvPr>
        </p:nvSpPr>
        <p:spPr/>
        <p:txBody>
          <a:bodyPr/>
          <a:lstStyle/>
          <a:p>
            <a:pPr eaLnBrk="1" hangingPunct="1"/>
            <a:endParaRPr lang="en-US" dirty="0"/>
          </a:p>
        </p:txBody>
      </p:sp>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4030" name="Group 14"/>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9814" name="Rectangle 15"/>
          <p:cNvSpPr>
            <a:spLocks noGrp="1" noChangeArrowheads="1"/>
          </p:cNvSpPr>
          <p:nvPr>
            <p:ph type="ctrTitle"/>
          </p:nvPr>
        </p:nvSpPr>
        <p:spPr/>
        <p:txBody>
          <a:bodyPr/>
          <a:lstStyle/>
          <a:p>
            <a:pPr eaLnBrk="1" hangingPunct="1"/>
            <a:r>
              <a:rPr lang="en-US"/>
              <a:t>13g</a:t>
            </a:r>
          </a:p>
        </p:txBody>
      </p:sp>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5053" name="Group 13"/>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6077" name="Group 13"/>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7103" name="Group 15"/>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8125" name="Group 13"/>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9149" name="Group 13"/>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173" name="Group 13"/>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1197" name="Group 13"/>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3249" name="Group 17"/>
          <p:cNvGraphicFramePr>
            <a:graphicFrameLocks noGrp="1"/>
          </p:cNvGraphicFramePr>
          <p:nvPr/>
        </p:nvGraphicFramePr>
        <p:xfrm>
          <a:off x="539750"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311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of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005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77005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5298" name="Group 18"/>
          <p:cNvGraphicFramePr>
            <a:graphicFrameLocks noGrp="1"/>
          </p:cNvGraphicFramePr>
          <p:nvPr/>
        </p:nvGraphicFramePr>
        <p:xfrm>
          <a:off x="107950" y="44450"/>
          <a:ext cx="8928100" cy="5689601"/>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40:2-3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1078" name="Rectangle 19"/>
          <p:cNvSpPr>
            <a:spLocks noGrp="1" noChangeArrowheads="1"/>
          </p:cNvSpPr>
          <p:nvPr>
            <p:ph type="ctrTitle"/>
          </p:nvPr>
        </p:nvSpPr>
        <p:spPr/>
        <p:txBody>
          <a:bodyPr/>
          <a:lstStyle/>
          <a:p>
            <a:pPr eaLnBrk="1" hangingPunct="1"/>
            <a:r>
              <a:rPr lang="en-US" sz="900" dirty="0"/>
              <a:t>14pv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6319" name="Group 15"/>
          <p:cNvGraphicFramePr>
            <a:graphicFrameLocks noGrp="1"/>
          </p:cNvGraphicFramePr>
          <p:nvPr/>
        </p:nvGraphicFramePr>
        <p:xfrm>
          <a:off x="107950" y="44450"/>
          <a:ext cx="9001125" cy="5962714"/>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2102" name="Rectangle 16"/>
          <p:cNvSpPr>
            <a:spLocks noGrp="1" noChangeArrowheads="1"/>
          </p:cNvSpPr>
          <p:nvPr>
            <p:ph type="ctrTitle"/>
          </p:nvPr>
        </p:nvSpPr>
        <p:spPr/>
        <p:txBody>
          <a:bodyPr/>
          <a:lstStyle/>
          <a:p>
            <a:pPr eaLnBrk="1" hangingPunct="1"/>
            <a:r>
              <a:rPr lang="en-US" dirty="0"/>
              <a:t>14v</a:t>
            </a:r>
          </a:p>
        </p:txBody>
      </p:sp>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7342" name="Group 14"/>
          <p:cNvGraphicFramePr>
            <a:graphicFrameLocks noGrp="1"/>
          </p:cNvGraphicFramePr>
          <p:nvPr/>
        </p:nvGraphicFramePr>
        <p:xfrm>
          <a:off x="107950" y="44450"/>
          <a:ext cx="9001125" cy="65855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8367" name="Group 15"/>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517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7751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415" name="Group 15"/>
          <p:cNvGraphicFramePr>
            <a:graphicFrameLocks noGrp="1"/>
          </p:cNvGraphicFramePr>
          <p:nvPr/>
        </p:nvGraphicFramePr>
        <p:xfrm>
          <a:off x="34925" y="44450"/>
          <a:ext cx="9001125" cy="646754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89:24,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6198" name="Rectangle 16"/>
          <p:cNvSpPr>
            <a:spLocks noGrp="1" noChangeArrowheads="1"/>
          </p:cNvSpPr>
          <p:nvPr>
            <p:ph type="ctrTitle"/>
          </p:nvPr>
        </p:nvSpPr>
        <p:spPr/>
        <p:txBody>
          <a:bodyPr/>
          <a:lstStyle/>
          <a:p>
            <a:pPr eaLnBrk="1" hangingPunct="1"/>
            <a:r>
              <a:rPr lang="en-US" sz="900" dirty="0"/>
              <a:t>14pm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1437" name="Group 13"/>
          <p:cNvGraphicFramePr>
            <a:graphicFrameLocks noGrp="1"/>
          </p:cNvGraphicFramePr>
          <p:nvPr/>
        </p:nvGraphicFramePr>
        <p:xfrm>
          <a:off x="34925" y="44450"/>
          <a:ext cx="9001125" cy="6452554"/>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7222" name="Rectangle 14"/>
          <p:cNvSpPr>
            <a:spLocks noGrp="1" noChangeArrowheads="1"/>
          </p:cNvSpPr>
          <p:nvPr>
            <p:ph type="ctrTitle"/>
          </p:nvPr>
        </p:nvSpPr>
        <p:spPr/>
        <p:txBody>
          <a:bodyPr/>
          <a:lstStyle/>
          <a:p>
            <a:pPr eaLnBrk="1" hangingPunct="1"/>
            <a:r>
              <a:rPr lang="en-US" sz="900" dirty="0"/>
              <a:t>14m</a:t>
            </a:r>
          </a:p>
        </p:txBody>
      </p:sp>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2465" name="Group 17"/>
          <p:cNvGraphicFramePr>
            <a:graphicFrameLocks noGrp="1"/>
          </p:cNvGraphicFramePr>
          <p:nvPr/>
        </p:nvGraphicFramePr>
        <p:xfrm>
          <a:off x="179388" y="115888"/>
          <a:ext cx="8785225" cy="5834063"/>
        </p:xfrm>
        <a:graphic>
          <a:graphicData uri="http://schemas.openxmlformats.org/drawingml/2006/table">
            <a:tbl>
              <a:tblPr rtl="1"/>
              <a:tblGrid>
                <a:gridCol w="44640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3487" name="Group 15"/>
          <p:cNvGraphicFramePr>
            <a:graphicFrameLocks noGrp="1"/>
          </p:cNvGraphicFramePr>
          <p:nvPr/>
        </p:nvGraphicFramePr>
        <p:xfrm>
          <a:off x="34925" y="115888"/>
          <a:ext cx="9001125" cy="554672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4513" name="Group 17"/>
          <p:cNvGraphicFramePr>
            <a:graphicFrameLocks noGrp="1"/>
          </p:cNvGraphicFramePr>
          <p:nvPr/>
        </p:nvGraphicFramePr>
        <p:xfrm>
          <a:off x="107950" y="115888"/>
          <a:ext cx="9001125" cy="651484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5537" name="Group 17"/>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782339"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782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782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8594"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3366" name="Rectangle 13"/>
          <p:cNvSpPr>
            <a:spLocks noGrp="1" noChangeArrowheads="1"/>
          </p:cNvSpPr>
          <p:nvPr>
            <p:ph type="ctrTitle"/>
          </p:nvPr>
        </p:nvSpPr>
        <p:spPr/>
        <p:txBody>
          <a:bodyPr/>
          <a:lstStyle/>
          <a:p>
            <a:pPr eaLnBrk="1" hangingPunct="1"/>
            <a:r>
              <a:rPr lang="en-US"/>
              <a:t>14p</a:t>
            </a:r>
          </a:p>
        </p:txBody>
      </p:sp>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9630" name="Group 14"/>
          <p:cNvGraphicFramePr>
            <a:graphicFrameLocks noGrp="1"/>
          </p:cNvGraphicFramePr>
          <p:nvPr/>
        </p:nvGraphicFramePr>
        <p:xfrm>
          <a:off x="34925" y="115888"/>
          <a:ext cx="9074150" cy="591744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0654" name="Group 14"/>
          <p:cNvGraphicFramePr>
            <a:graphicFrameLocks noGrp="1"/>
          </p:cNvGraphicFramePr>
          <p:nvPr/>
        </p:nvGraphicFramePr>
        <p:xfrm>
          <a:off x="107950" y="115888"/>
          <a:ext cx="9001125" cy="5917440"/>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1678" name="Group 14"/>
          <p:cNvGraphicFramePr>
            <a:graphicFrameLocks noGrp="1"/>
          </p:cNvGraphicFramePr>
          <p:nvPr/>
        </p:nvGraphicFramePr>
        <p:xfrm>
          <a:off x="34925" y="-26988"/>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745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788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7884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5773" name="Group 13"/>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9510" name="Rectangle 14"/>
          <p:cNvSpPr>
            <a:spLocks noGrp="1" noChangeArrowheads="1"/>
          </p:cNvSpPr>
          <p:nvPr>
            <p:ph type="ctrTitle"/>
          </p:nvPr>
        </p:nvSpPr>
        <p:spPr/>
        <p:txBody>
          <a:bodyPr/>
          <a:lstStyle/>
          <a:p>
            <a:pPr eaLnBrk="1" hangingPunct="1"/>
            <a:r>
              <a:rPr lang="en-US"/>
              <a:t>14c</a:t>
            </a:r>
          </a:p>
        </p:txBody>
      </p:sp>
    </p:spTree>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6798" name="Group 14"/>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7822" name="Group 14"/>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8848" name="Group 16"/>
          <p:cNvGraphicFramePr>
            <a:graphicFrameLocks noGrp="1"/>
          </p:cNvGraphicFramePr>
          <p:nvPr/>
        </p:nvGraphicFramePr>
        <p:xfrm>
          <a:off x="107950" y="44450"/>
          <a:ext cx="9001125" cy="637184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9869" name="Group 13"/>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0893" name="Group 13"/>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565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667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7966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7966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7966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4990" name="Group 14"/>
          <p:cNvGraphicFramePr>
            <a:graphicFrameLocks noGrp="1"/>
          </p:cNvGraphicFramePr>
          <p:nvPr/>
        </p:nvGraphicFramePr>
        <p:xfrm>
          <a:off x="34925" y="44450"/>
          <a:ext cx="9074150" cy="619334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7702" name="Rectangle 15"/>
          <p:cNvSpPr>
            <a:spLocks noGrp="1" noChangeArrowheads="1"/>
          </p:cNvSpPr>
          <p:nvPr>
            <p:ph type="ctrTitle"/>
          </p:nvPr>
        </p:nvSpPr>
        <p:spPr/>
        <p:txBody>
          <a:bodyPr/>
          <a:lstStyle/>
          <a:p>
            <a:pPr eaLnBrk="1" hangingPunct="1"/>
            <a:r>
              <a:rPr lang="en-US"/>
              <a:t>14a</a:t>
            </a:r>
          </a:p>
        </p:txBody>
      </p:sp>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6013" name="Group 13"/>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لكي يطلب الباقون من النَّاس الربَّ،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7037" name="Group 13"/>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الأُمَم الذين دُعِيَ اسمى عليهم، يقول الربُّ الصَّانع هذا الأمر، المعروف عند الربِّ منذُ الأزل.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8064" name="Group 16"/>
          <p:cNvGraphicFramePr>
            <a:graphicFrameLocks noGrp="1"/>
          </p:cNvGraphicFramePr>
          <p:nvPr/>
        </p:nvGraphicFramePr>
        <p:xfrm>
          <a:off x="107950" y="115888"/>
          <a:ext cx="9001125" cy="59451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9088" name="Group 16"/>
          <p:cNvGraphicFramePr>
            <a:graphicFrameLocks noGrp="1"/>
          </p:cNvGraphicFramePr>
          <p:nvPr/>
        </p:nvGraphicFramePr>
        <p:xfrm>
          <a:off x="107950" y="115888"/>
          <a:ext cx="9001125"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0109" name="Group 13"/>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1134" name="Group 14"/>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2157" name="Group 13"/>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3181" name="Group 13"/>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4205" name="Group 13"/>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5229" name="Group 13"/>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9325" name="Group 13"/>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12038" name="Rectangle 14"/>
          <p:cNvSpPr>
            <a:spLocks noGrp="1" noChangeArrowheads="1"/>
          </p:cNvSpPr>
          <p:nvPr>
            <p:ph type="ctrTitle"/>
          </p:nvPr>
        </p:nvSpPr>
        <p:spPr/>
        <p:txBody>
          <a:bodyPr/>
          <a:lstStyle/>
          <a:p>
            <a:pPr eaLnBrk="1" hangingPunct="1"/>
            <a:r>
              <a:rPr lang="en-US" sz="900" dirty="0"/>
              <a:t>14pg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0349" name="Group 13"/>
          <p:cNvGraphicFramePr>
            <a:graphicFrameLocks noGrp="1"/>
          </p:cNvGraphicFramePr>
          <p:nvPr/>
        </p:nvGraphicFramePr>
        <p:xfrm>
          <a:off x="34925" y="44450"/>
          <a:ext cx="9074150" cy="65422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0000"/>
                        </a:lnSpc>
                        <a:spcBef>
                          <a:spcPct val="1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 :25 - 35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1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1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13062" name="Rectangle 14"/>
          <p:cNvSpPr>
            <a:spLocks noGrp="1" noChangeArrowheads="1"/>
          </p:cNvSpPr>
          <p:nvPr>
            <p:ph type="ctrTitle"/>
          </p:nvPr>
        </p:nvSpPr>
        <p:spPr/>
        <p:txBody>
          <a:bodyPr/>
          <a:lstStyle/>
          <a:p>
            <a:pPr eaLnBrk="1" hangingPunct="1"/>
            <a:r>
              <a:rPr lang="en-US" dirty="0"/>
              <a:t>14g</a:t>
            </a:r>
          </a:p>
        </p:txBody>
      </p:sp>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1374" name="Group 14"/>
          <p:cNvGraphicFramePr>
            <a:graphicFrameLocks noGrp="1"/>
          </p:cNvGraphicFramePr>
          <p:nvPr/>
        </p:nvGraphicFramePr>
        <p:xfrm>
          <a:off x="34925" y="44450"/>
          <a:ext cx="9074150" cy="6443283"/>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2398" name="Group 14"/>
          <p:cNvGraphicFramePr>
            <a:graphicFrameLocks noGrp="1"/>
          </p:cNvGraphicFramePr>
          <p:nvPr/>
        </p:nvGraphicFramePr>
        <p:xfrm>
          <a:off x="107950" y="115888"/>
          <a:ext cx="9001125"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3421" name="Group 13"/>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4447" name="Group 15"/>
          <p:cNvGraphicFramePr>
            <a:graphicFrameLocks noGrp="1"/>
          </p:cNvGraphicFramePr>
          <p:nvPr/>
        </p:nvGraphicFramePr>
        <p:xfrm>
          <a:off x="107950" y="44450"/>
          <a:ext cx="9001125" cy="5903914"/>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5469" name="Group 13"/>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7523" name="Group 19"/>
          <p:cNvGraphicFramePr>
            <a:graphicFrameLocks noGrp="1"/>
          </p:cNvGraphicFramePr>
          <p:nvPr/>
        </p:nvGraphicFramePr>
        <p:xfrm>
          <a:off x="539750" y="1052513"/>
          <a:ext cx="8137525" cy="451713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Fifteenth day of The Month of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 ( First day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1" i="0" u="none" strike="noStrike" cap="none" normalizeH="0" baseline="0">
                          <a:ln>
                            <a:noFill/>
                          </a:ln>
                          <a:solidFill>
                            <a:srgbClr val="FF9900"/>
                          </a:solidFill>
                          <a:effectLst/>
                          <a:latin typeface="Arial" charset="0"/>
                          <a:cs typeface="Arial" charset="0"/>
                        </a:rPr>
                        <a:t>اليوم الخامس عشر</a:t>
                      </a:r>
                      <a:r>
                        <a:rPr kumimoji="0" lang="ar-KW" sz="3600" b="1" i="0" u="none" strike="noStrike" cap="none" normalizeH="0" baseline="0">
                          <a:ln>
                            <a:noFill/>
                          </a:ln>
                          <a:solidFill>
                            <a:srgbClr val="FF9900"/>
                          </a:solidFill>
                          <a:effectLst/>
                          <a:latin typeface="Arial" charset="0"/>
                          <a:cs typeface="Arial" charset="0"/>
                        </a:rPr>
                        <a:t> من</a:t>
                      </a:r>
                      <a:r>
                        <a:rPr kumimoji="0" lang="ar-EG" sz="3600" b="1" i="0" u="none" strike="noStrike" cap="none" normalizeH="0" baseline="0">
                          <a:ln>
                            <a:noFill/>
                          </a:ln>
                          <a:solidFill>
                            <a:srgbClr val="FF9900"/>
                          </a:solidFill>
                          <a:effectLst/>
                          <a:latin typeface="Arial" charset="0"/>
                          <a:cs typeface="Arial" charset="0"/>
                        </a:rPr>
                        <a:t> </a:t>
                      </a:r>
                      <a:r>
                        <a:rPr kumimoji="0" lang="ar-KW" sz="3600" b="1" i="0" u="none" strike="noStrike" cap="none" normalizeH="0" baseline="0">
                          <a:ln>
                            <a:noFill/>
                          </a:ln>
                          <a:solidFill>
                            <a:srgbClr val="FF9900"/>
                          </a:solidFill>
                          <a:effectLst/>
                          <a:latin typeface="Arial" charset="0"/>
                          <a:cs typeface="Arial" charset="0"/>
                        </a:rPr>
                        <a:t>شهر </a:t>
                      </a:r>
                      <a:r>
                        <a:rPr kumimoji="0" lang="ar-EG" sz="3600" b="1" i="0" u="none" strike="noStrike" cap="none" normalizeH="0" baseline="0">
                          <a:ln>
                            <a:noFill/>
                          </a:ln>
                          <a:solidFill>
                            <a:srgbClr val="FF9900"/>
                          </a:solidFill>
                          <a:effectLst/>
                          <a:latin typeface="Arial" charset="0"/>
                          <a:cs typeface="Arial" charset="0"/>
                        </a:rPr>
                        <a:t>توت</a:t>
                      </a:r>
                      <a:endParaRPr kumimoji="0" lang="en-US" sz="36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اليوم الأول</a:t>
                      </a:r>
                      <a:r>
                        <a:rPr kumimoji="0" lang="ar-KW" sz="2800" b="1" i="0" u="none" strike="noStrike" cap="none" normalizeH="0" baseline="0">
                          <a:ln>
                            <a:noFill/>
                          </a:ln>
                          <a:solidFill>
                            <a:srgbClr val="FF9900"/>
                          </a:solidFill>
                          <a:effectLst/>
                          <a:latin typeface="Arial" charset="0"/>
                          <a:cs typeface="Arial" charset="0"/>
                        </a:rPr>
                        <a:t> من</a:t>
                      </a:r>
                      <a:r>
                        <a:rPr kumimoji="0" lang="ar-EG" sz="2800" b="1" i="0" u="none" strike="noStrike" cap="none" normalizeH="0" baseline="0">
                          <a:ln>
                            <a:noFill/>
                          </a:ln>
                          <a:solidFill>
                            <a:srgbClr val="FF9900"/>
                          </a:solidFill>
                          <a:effectLst/>
                          <a:latin typeface="Arial" charset="0"/>
                          <a:cs typeface="Arial" charset="0"/>
                        </a:rPr>
                        <a:t> </a:t>
                      </a:r>
                      <a:r>
                        <a:rPr kumimoji="0" lang="ar-KW" sz="2800" b="1" i="0" u="none" strike="noStrike" cap="none" normalizeH="0" baseline="0">
                          <a:ln>
                            <a:noFill/>
                          </a:ln>
                          <a:solidFill>
                            <a:srgbClr val="FF9900"/>
                          </a:solidFill>
                          <a:effectLst/>
                          <a:latin typeface="Arial" charset="0"/>
                          <a:cs typeface="Arial" charset="0"/>
                        </a:rPr>
                        <a:t>شهر </a:t>
                      </a:r>
                      <a:r>
                        <a:rPr kumimoji="0" lang="ar-EG" sz="2800" b="1" i="0" u="none" strike="noStrike" cap="none" normalizeH="0" baseline="0">
                          <a:ln>
                            <a:noFill/>
                          </a:ln>
                          <a:solidFill>
                            <a:srgbClr val="FF9900"/>
                          </a:solidFill>
                          <a:effectLst/>
                          <a:latin typeface="Arial" charset="0"/>
                          <a:cs typeface="Arial" charset="0"/>
                        </a:rPr>
                        <a:t>طوبة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2800" b="1" i="0" u="none" strike="noStrike" cap="none" normalizeH="0" baseline="0">
                          <a:ln>
                            <a:noFill/>
                          </a:ln>
                          <a:solidFill>
                            <a:srgbClr val="FF9900"/>
                          </a:solidFill>
                          <a:effectLst/>
                          <a:latin typeface="Arial" charset="0"/>
                          <a:cs typeface="Arial" charset="0"/>
                        </a:rPr>
                        <a:t> </a:t>
                      </a:r>
                      <a:endParaRPr kumimoji="0" lang="en-US"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Quinzième jour du mois de Tubah</a:t>
                      </a:r>
                      <a:endParaRPr kumimoji="0" lang="en-CA" sz="36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rgbClr val="FF9900"/>
                          </a:solidFill>
                          <a:effectLst/>
                          <a:latin typeface="Arial" charset="0"/>
                          <a:cs typeface="Arial" charset="0"/>
                        </a:rPr>
                        <a:t> )</a:t>
                      </a:r>
                      <a:r>
                        <a:rPr kumimoji="0" lang="fr-CA" sz="2800" b="0" i="0" u="none" strike="noStrike" cap="none" normalizeH="0" baseline="0">
                          <a:ln>
                            <a:noFill/>
                          </a:ln>
                          <a:solidFill>
                            <a:srgbClr val="FF9900"/>
                          </a:solidFill>
                          <a:effectLst/>
                          <a:latin typeface="Arial" charset="0"/>
                          <a:cs typeface="Arial" charset="0"/>
                        </a:rPr>
                        <a:t>Première jour de Tubah</a:t>
                      </a:r>
                      <a:r>
                        <a:rPr kumimoji="0" lang="ar-EG" sz="2800" b="0" i="0" u="none" strike="noStrike" cap="none" normalizeH="0" baseline="0">
                          <a:ln>
                            <a:noFill/>
                          </a:ln>
                          <a:solidFill>
                            <a:srgbClr val="FF9900"/>
                          </a:solidFill>
                          <a:effectLst/>
                          <a:latin typeface="Arial" charset="0"/>
                          <a:cs typeface="Arial" charset="0"/>
                        </a:rPr>
                        <a:t>  (</a:t>
                      </a:r>
                      <a:endParaRPr kumimoji="0" lang="fr-CA" sz="28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125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82125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9574" name="Group 22"/>
          <p:cNvGraphicFramePr>
            <a:graphicFrameLocks noGrp="1"/>
          </p:cNvGraphicFramePr>
          <p:nvPr/>
        </p:nvGraphicFramePr>
        <p:xfrm>
          <a:off x="107950" y="44450"/>
          <a:ext cx="8928100" cy="6598096"/>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مورعشية </a:t>
                      </a:r>
                      <a:r>
                        <a:rPr kumimoji="0" lang="en-US" sz="3600" b="0" i="0" u="sng" strike="noStrike" cap="none" normalizeH="0" baseline="0">
                          <a:ln>
                            <a:noFill/>
                          </a:ln>
                          <a:solidFill>
                            <a:srgbClr val="FF9933"/>
                          </a:solidFill>
                          <a:effectLst/>
                          <a:latin typeface="Arial" charset="0"/>
                          <a:cs typeface="Times New Roman" pitchFamily="18" charset="0"/>
                        </a:rPr>
                        <a:t>5:11-12 </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انت تبارك الصدّيق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كانه بترس تحيطه بالرضا</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toi Éternel, tu bénis le juste, Comme un bouclier, tu l’environnes 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22281" name="Rectangle 23"/>
          <p:cNvSpPr>
            <a:spLocks noGrp="1" noChangeArrowheads="1"/>
          </p:cNvSpPr>
          <p:nvPr>
            <p:ph type="ctrTitle"/>
          </p:nvPr>
        </p:nvSpPr>
        <p:spPr/>
        <p:txBody>
          <a:bodyPr/>
          <a:lstStyle/>
          <a:p>
            <a:pPr eaLnBrk="1" hangingPunct="1"/>
            <a:r>
              <a:rPr lang="en-US" sz="900" dirty="0"/>
              <a:t>15pv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0595" name="Group 19"/>
          <p:cNvGraphicFramePr>
            <a:graphicFrameLocks noGrp="1"/>
          </p:cNvGraphicFramePr>
          <p:nvPr/>
        </p:nvGraphicFramePr>
        <p:xfrm>
          <a:off x="34925" y="44450"/>
          <a:ext cx="9074150" cy="641794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en-US" sz="40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Mathieu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23302" name="Rectangle 20"/>
          <p:cNvSpPr>
            <a:spLocks noGrp="1" noChangeArrowheads="1"/>
          </p:cNvSpPr>
          <p:nvPr>
            <p:ph type="ctrTitle"/>
          </p:nvPr>
        </p:nvSpPr>
        <p:spPr/>
        <p:txBody>
          <a:bodyPr/>
          <a:lstStyle/>
          <a:p>
            <a:pPr eaLnBrk="1" hangingPunct="1"/>
            <a:r>
              <a:rPr lang="en-US" dirty="0"/>
              <a:t>15v</a:t>
            </a:r>
          </a:p>
        </p:txBody>
      </p:sp>
    </p:spTree>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6467" name="Group 19"/>
          <p:cNvGraphicFramePr>
            <a:graphicFrameLocks noGrp="1"/>
          </p:cNvGraphicFramePr>
          <p:nvPr/>
        </p:nvGraphicFramePr>
        <p:xfrm>
          <a:off x="34925" y="44450"/>
          <a:ext cx="9074150" cy="629761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car il n’y a rien de caché qui ne doive être révélé,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For there is nothing covered that will not be revealed, and hidden that will not be known.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1620" name="Group 20"/>
          <p:cNvGraphicFramePr>
            <a:graphicFrameLocks noGrp="1"/>
          </p:cNvGraphicFramePr>
          <p:nvPr/>
        </p:nvGraphicFramePr>
        <p:xfrm>
          <a:off x="34925" y="44450"/>
          <a:ext cx="9074150" cy="6049963"/>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a:t>
                      </a:r>
                      <a:r>
                        <a:rPr kumimoji="0" lang="en-C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ni de secret qui ne doive être connu. Ce que je vous dis dans les ténèbres, dites–le en plein jour, et ce qui vous est dit à l’oreille, prêchez–le sur les toits. 28  Ne craignez pas ceux qui tuent le corps et qui ne peuvent tuer l’âme,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Whatever I tell you in the dark, speak in the light; and what you hear in the ear, preach on the housetops. 28 And do not fear those who kill the body but cannot kill the soul.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2645" name="Group 21"/>
          <p:cNvGraphicFramePr>
            <a:graphicFrameLocks noGrp="1"/>
          </p:cNvGraphicFramePr>
          <p:nvPr/>
        </p:nvGraphicFramePr>
        <p:xfrm>
          <a:off x="34925" y="0"/>
          <a:ext cx="9074150" cy="73195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 واما انتم فحتى شعور رؤوسكم جميعها محصاة.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plutôt celui qui peut faire périr l’âme et le corps dans la géhenne. 29  Ne vend–on pas deux moineaux pour un sou ? Cependant il n’en tombe pas un à terre sans (la volonté de) votre Père. 30  Et même les cheveux de votre tête sont tous comptés. 31 Soyez donc sans crainte : vous valez plus que beaucoup de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rather fear Him who is able to destroy both soul and body in hell. 29 Are not two sparrows sold for a copper coin? And not one of them falls to the ground apart from your Father's will. 30 But the very hairs of your head are all numbered. 31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4705" name="Group 33"/>
          <p:cNvGraphicFramePr>
            <a:graphicFrameLocks noGrp="1"/>
          </p:cNvGraphicFramePr>
          <p:nvPr/>
        </p:nvGraphicFramePr>
        <p:xfrm>
          <a:off x="34925" y="115888"/>
          <a:ext cx="9074150" cy="674211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385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1825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32 C’est pourquoi, quiconque me confessera devant les hommes, je le confesserai moi aussi devant mon Père qui est dans les cieux ;33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1" i="0" u="none" strike="noStrike" cap="none" normalizeH="0" baseline="0" dirty="0">
                          <a:ln>
                            <a:noFill/>
                          </a:ln>
                          <a:solidFill>
                            <a:srgbClr val="FF9900"/>
                          </a:solidFill>
                          <a:effectLst/>
                          <a:latin typeface="Arial" charset="0"/>
                          <a:cs typeface="Arial" charset="0"/>
                        </a:rPr>
                        <a:t>(Gloire à Dieu éternellement.)</a:t>
                      </a:r>
                      <a:endParaRPr kumimoji="0" lang="en-US" sz="26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32 Therefore whoever confesses Me before men, him I will also confess before My Father who is in heaven 33 But whoever denies Me before men, him I will also deny before My Father who is in heaven.. </a:t>
                      </a:r>
                      <a:endParaRPr kumimoji="0" lang="en-US" sz="2600" b="1" i="0" u="none"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a:t>
                      </a:r>
                      <a:endParaRPr kumimoji="0" lang="en-CA" sz="26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841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8284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6722" name="Group 2"/>
          <p:cNvGraphicFramePr>
            <a:graphicFrameLocks noGrp="1"/>
          </p:cNvGraphicFramePr>
          <p:nvPr/>
        </p:nvGraphicFramePr>
        <p:xfrm>
          <a:off x="0" y="44450"/>
          <a:ext cx="9036050" cy="6023674"/>
        </p:xfrm>
        <a:graphic>
          <a:graphicData uri="http://schemas.openxmlformats.org/drawingml/2006/table">
            <a:tbl>
              <a:tblPr rtl="1"/>
              <a:tblGrid>
                <a:gridCol w="446405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ar-SA" sz="3600" b="0" i="0" u="sng" strike="noStrike" cap="none" normalizeH="0" baseline="0">
                          <a:ln>
                            <a:noFill/>
                          </a:ln>
                          <a:solidFill>
                            <a:srgbClr val="FF9933"/>
                          </a:solidFill>
                          <a:effectLst/>
                          <a:latin typeface="Arial" charset="0"/>
                          <a:cs typeface="Arial" charset="0"/>
                        </a:rPr>
                        <a:t>34 :19</a:t>
                      </a:r>
                      <a:r>
                        <a:rPr kumimoji="0" lang="ar-EG" sz="3600" b="0" i="0" u="sng" strike="noStrike" cap="none" normalizeH="0" baseline="0">
                          <a:ln>
                            <a:noFill/>
                          </a:ln>
                          <a:solidFill>
                            <a:srgbClr val="FF9933"/>
                          </a:solidFill>
                          <a:effectLst/>
                          <a:latin typeface="Arial" charset="0"/>
                          <a:cs typeface="Arial" charset="0"/>
                        </a:rPr>
                        <a:t>-20</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واحد منها لا ينكسر.</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a:t>
                      </a:r>
                      <a:r>
                        <a:rPr kumimoji="0" lang="en-US" sz="2800" b="0" i="0" u="none" strike="noStrike" cap="none" normalizeH="0" baseline="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29446" name="Rectangle 13"/>
          <p:cNvSpPr>
            <a:spLocks noGrp="1" noChangeArrowheads="1"/>
          </p:cNvSpPr>
          <p:nvPr>
            <p:ph type="ctrTitle"/>
          </p:nvPr>
        </p:nvSpPr>
        <p:spPr/>
        <p:txBody>
          <a:bodyPr/>
          <a:lstStyle/>
          <a:p>
            <a:pPr eaLnBrk="1" hangingPunct="1"/>
            <a:r>
              <a:rPr lang="en-US" sz="900" dirty="0"/>
              <a:t>15pm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7759" name="Group 15"/>
          <p:cNvGraphicFramePr>
            <a:graphicFrameLocks noGrp="1"/>
          </p:cNvGraphicFramePr>
          <p:nvPr/>
        </p:nvGraphicFramePr>
        <p:xfrm>
          <a:off x="34925" y="44450"/>
          <a:ext cx="9145588" cy="647261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71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0470" name="Rectangle 16"/>
          <p:cNvSpPr>
            <a:spLocks noGrp="1" noChangeArrowheads="1"/>
          </p:cNvSpPr>
          <p:nvPr>
            <p:ph type="ctrTitle"/>
          </p:nvPr>
        </p:nvSpPr>
        <p:spPr/>
        <p:txBody>
          <a:bodyPr/>
          <a:lstStyle/>
          <a:p>
            <a:pPr eaLnBrk="1" hangingPunct="1"/>
            <a:r>
              <a:rPr lang="en-US" sz="900" dirty="0"/>
              <a:t>15m</a:t>
            </a:r>
          </a:p>
        </p:txBody>
      </p:sp>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8781" name="Group 13"/>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9809" name="Group 17"/>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0837" name="Group 21"/>
          <p:cNvGraphicFramePr>
            <a:graphicFrameLocks noGrp="1"/>
          </p:cNvGraphicFramePr>
          <p:nvPr/>
        </p:nvGraphicFramePr>
        <p:xfrm>
          <a:off x="107950" y="44450"/>
          <a:ext cx="9001125" cy="591185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4562"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83456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8345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8345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3903" name="Group 15"/>
          <p:cNvGraphicFramePr>
            <a:graphicFrameLocks noGrp="1"/>
          </p:cNvGraphicFramePr>
          <p:nvPr/>
        </p:nvGraphicFramePr>
        <p:xfrm>
          <a:off x="34925" y="115888"/>
          <a:ext cx="9001125"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 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mais comme hors de sens, avec l’assurance d’avoir de quoi me glorifier.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say again, let no one think me a fool. If otherwise, at least receive me as a fool, that I also may boast a little. 17 What I speak, I speak not according to the Lord, but as it were, foolishly, in this confidence of boasting.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5590" name="Rectangle 16"/>
          <p:cNvSpPr>
            <a:spLocks noGrp="1" noChangeArrowheads="1"/>
          </p:cNvSpPr>
          <p:nvPr>
            <p:ph type="ctrTitle"/>
          </p:nvPr>
        </p:nvSpPr>
        <p:spPr/>
        <p:txBody>
          <a:bodyPr/>
          <a:lstStyle/>
          <a:p>
            <a:pPr eaLnBrk="1" hangingPunct="1"/>
            <a:r>
              <a:rPr lang="en-US"/>
              <a:t>15p</a:t>
            </a:r>
          </a:p>
        </p:txBody>
      </p:sp>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4926" name="Group 14"/>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5950" name="Group 14"/>
          <p:cNvGraphicFramePr>
            <a:graphicFrameLocks noGrp="1"/>
          </p:cNvGraphicFramePr>
          <p:nvPr/>
        </p:nvGraphicFramePr>
        <p:xfrm>
          <a:off x="34925" y="44450"/>
          <a:ext cx="9074150" cy="57626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6973" name="Group 13"/>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7986"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9024" name="Group 16"/>
          <p:cNvGraphicFramePr>
            <a:graphicFrameLocks noGrp="1"/>
          </p:cNvGraphicFramePr>
          <p:nvPr/>
        </p:nvGraphicFramePr>
        <p:xfrm>
          <a:off x="107950" y="44450"/>
          <a:ext cx="9072563"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0045" name="Group 13"/>
          <p:cNvGraphicFramePr>
            <a:graphicFrameLocks noGrp="1"/>
          </p:cNvGraphicFramePr>
          <p:nvPr/>
        </p:nvGraphicFramePr>
        <p:xfrm>
          <a:off x="107950" y="44450"/>
          <a:ext cx="9072563"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1072" name="Group 16"/>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094" name="Group 14"/>
          <p:cNvGraphicFramePr>
            <a:graphicFrameLocks noGrp="1"/>
          </p:cNvGraphicFramePr>
          <p:nvPr/>
        </p:nvGraphicFramePr>
        <p:xfrm>
          <a:off x="107950" y="44450"/>
          <a:ext cx="9072563" cy="67708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3117" name="Group 13"/>
          <p:cNvGraphicFramePr>
            <a:graphicFrameLocks noGrp="1"/>
          </p:cNvGraphicFramePr>
          <p:nvPr/>
        </p:nvGraphicFramePr>
        <p:xfrm>
          <a:off x="107950" y="44450"/>
          <a:ext cx="9072563"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4141" name="Group 13"/>
          <p:cNvGraphicFramePr>
            <a:graphicFrameLocks noGrp="1"/>
          </p:cNvGraphicFramePr>
          <p:nvPr/>
        </p:nvGraphicFramePr>
        <p:xfrm>
          <a:off x="107950" y="44450"/>
          <a:ext cx="9072563" cy="637184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 fut ravi jusqu’au troisième ciel.3  Et je sais que cet homme – était–ce dans son corps ou sans son corps ? je ne sais, Dieu le sait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5165" name="Group 13"/>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6190" name="Group 14"/>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7214" name="Group 14"/>
          <p:cNvGraphicFramePr>
            <a:graphicFrameLocks noGrp="1"/>
          </p:cNvGraphicFramePr>
          <p:nvPr/>
        </p:nvGraphicFramePr>
        <p:xfrm>
          <a:off x="34925" y="115888"/>
          <a:ext cx="9145588"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8239" name="Group 15"/>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9261" name="Group 13"/>
          <p:cNvGraphicFramePr>
            <a:graphicFrameLocks noGrp="1"/>
          </p:cNvGraphicFramePr>
          <p:nvPr/>
        </p:nvGraphicFramePr>
        <p:xfrm>
          <a:off x="34925" y="44450"/>
          <a:ext cx="9145588" cy="634416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0288" name="Group 16"/>
          <p:cNvGraphicFramePr>
            <a:graphicFrameLocks noGrp="1"/>
          </p:cNvGraphicFramePr>
          <p:nvPr/>
        </p:nvGraphicFramePr>
        <p:xfrm>
          <a:off x="107950" y="44450"/>
          <a:ext cx="9072563"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299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401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854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8540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4388" name="Group 20"/>
          <p:cNvGraphicFramePr>
            <a:graphicFrameLocks noGrp="1"/>
          </p:cNvGraphicFramePr>
          <p:nvPr/>
        </p:nvGraphicFramePr>
        <p:xfrm>
          <a:off x="107950" y="44450"/>
          <a:ext cx="9001125" cy="5903914"/>
        </p:xfrm>
        <a:graphic>
          <a:graphicData uri="http://schemas.openxmlformats.org/drawingml/2006/table">
            <a:tbl>
              <a:tblPr rtl="1"/>
              <a:tblGrid>
                <a:gridCol w="5113337">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55046" name="Rectangle 21"/>
          <p:cNvSpPr>
            <a:spLocks noGrp="1" noChangeArrowheads="1"/>
          </p:cNvSpPr>
          <p:nvPr>
            <p:ph type="ctrTitle"/>
          </p:nvPr>
        </p:nvSpPr>
        <p:spPr/>
        <p:txBody>
          <a:bodyPr/>
          <a:lstStyle/>
          <a:p>
            <a:pPr eaLnBrk="1" hangingPunct="1"/>
            <a:r>
              <a:rPr lang="en-US"/>
              <a:t>15c</a:t>
            </a:r>
          </a:p>
        </p:txBody>
      </p:sp>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5407" name="Group 15"/>
          <p:cNvGraphicFramePr>
            <a:graphicFrameLocks noGrp="1"/>
          </p:cNvGraphicFramePr>
          <p:nvPr/>
        </p:nvGraphicFramePr>
        <p:xfrm>
          <a:off x="34925" y="115888"/>
          <a:ext cx="9074150" cy="63441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6431" name="Group 15"/>
          <p:cNvGraphicFramePr>
            <a:graphicFrameLocks noGrp="1"/>
          </p:cNvGraphicFramePr>
          <p:nvPr/>
        </p:nvGraphicFramePr>
        <p:xfrm>
          <a:off x="107950" y="115888"/>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7457" name="Group 17"/>
          <p:cNvGraphicFramePr>
            <a:graphicFrameLocks noGrp="1"/>
          </p:cNvGraphicFramePr>
          <p:nvPr/>
        </p:nvGraphicFramePr>
        <p:xfrm>
          <a:off x="107950" y="44450"/>
          <a:ext cx="9001125"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8466" name="Group 2"/>
          <p:cNvGraphicFramePr>
            <a:graphicFrameLocks noGrp="1"/>
          </p:cNvGraphicFramePr>
          <p:nvPr/>
        </p:nvGraphicFramePr>
        <p:xfrm>
          <a:off x="107950" y="44450"/>
          <a:ext cx="9072563" cy="591312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9503" name="Group 15"/>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0527" name="Group 15"/>
          <p:cNvGraphicFramePr>
            <a:graphicFrameLocks noGrp="1"/>
          </p:cNvGraphicFramePr>
          <p:nvPr/>
        </p:nvGraphicFramePr>
        <p:xfrm>
          <a:off x="107950" y="44450"/>
          <a:ext cx="9072563" cy="6480176"/>
        </p:xfrm>
        <a:graphic>
          <a:graphicData uri="http://schemas.openxmlformats.org/drawingml/2006/table">
            <a:tbl>
              <a:tblPr rtl="1"/>
              <a:tblGrid>
                <a:gridCol w="5472113">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221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323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863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8632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8632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4625" name="Group 17"/>
          <p:cNvGraphicFramePr>
            <a:graphicFrameLocks noGrp="1"/>
          </p:cNvGraphicFramePr>
          <p:nvPr/>
        </p:nvGraphicFramePr>
        <p:xfrm>
          <a:off x="34925" y="44450"/>
          <a:ext cx="9145588"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64262" name="Rectangle 18"/>
          <p:cNvSpPr>
            <a:spLocks noGrp="1" noChangeArrowheads="1"/>
          </p:cNvSpPr>
          <p:nvPr>
            <p:ph type="ctrTitle"/>
          </p:nvPr>
        </p:nvSpPr>
        <p:spPr/>
        <p:txBody>
          <a:bodyPr/>
          <a:lstStyle/>
          <a:p>
            <a:pPr eaLnBrk="1" hangingPunct="1"/>
            <a:r>
              <a:rPr lang="en-US"/>
              <a:t>15a</a:t>
            </a:r>
          </a:p>
        </p:txBody>
      </p:sp>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5634"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6658" name="Group 2"/>
          <p:cNvGraphicFramePr>
            <a:graphicFrameLocks noGrp="1"/>
          </p:cNvGraphicFramePr>
          <p:nvPr/>
        </p:nvGraphicFramePr>
        <p:xfrm>
          <a:off x="107950" y="44450"/>
          <a:ext cx="9072563"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7694" name="Group 14"/>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فحسن هذا القول امام كل الجمهور 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 discours plut à toute la multitude. 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saying pleased the whole multitude. 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8718" name="Group 14"/>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9730"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0766" name="Group 14"/>
          <p:cNvGraphicFramePr>
            <a:graphicFrameLocks noGrp="1"/>
          </p:cNvGraphicFramePr>
          <p:nvPr/>
        </p:nvGraphicFramePr>
        <p:xfrm>
          <a:off x="107950" y="44450"/>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1778"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 ;14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2802"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841" name="Group 17"/>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552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654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7938" name="Group 18"/>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77574" name="Rectangle 19"/>
          <p:cNvSpPr>
            <a:spLocks noGrp="1" noChangeArrowheads="1"/>
          </p:cNvSpPr>
          <p:nvPr>
            <p:ph type="ctrTitle"/>
          </p:nvPr>
        </p:nvSpPr>
        <p:spPr/>
        <p:txBody>
          <a:bodyPr/>
          <a:lstStyle/>
          <a:p>
            <a:pPr eaLnBrk="1" hangingPunct="1"/>
            <a:r>
              <a:rPr lang="en-US" sz="900" dirty="0"/>
              <a:t>15pg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8957" name="Group 13"/>
          <p:cNvGraphicFramePr>
            <a:graphicFrameLocks noGrp="1"/>
          </p:cNvGraphicFramePr>
          <p:nvPr/>
        </p:nvGraphicFramePr>
        <p:xfrm>
          <a:off x="34925" y="44450"/>
          <a:ext cx="9145588" cy="6771069"/>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78598" name="Rectangle 14"/>
          <p:cNvSpPr>
            <a:spLocks noGrp="1" noChangeArrowheads="1"/>
          </p:cNvSpPr>
          <p:nvPr>
            <p:ph type="ctrTitle"/>
          </p:nvPr>
        </p:nvSpPr>
        <p:spPr/>
        <p:txBody>
          <a:bodyPr/>
          <a:lstStyle/>
          <a:p>
            <a:pPr eaLnBrk="1" hangingPunct="1"/>
            <a:r>
              <a:rPr lang="en-US" dirty="0"/>
              <a:t>15g</a:t>
            </a:r>
          </a:p>
        </p:txBody>
      </p:sp>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9982" name="Group 14"/>
          <p:cNvGraphicFramePr>
            <a:graphicFrameLocks noGrp="1"/>
          </p:cNvGraphicFramePr>
          <p:nvPr/>
        </p:nvGraphicFramePr>
        <p:xfrm>
          <a:off x="34925" y="115888"/>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1007" name="Group 15"/>
          <p:cNvGraphicFramePr>
            <a:graphicFrameLocks noGrp="1"/>
          </p:cNvGraphicFramePr>
          <p:nvPr/>
        </p:nvGraphicFramePr>
        <p:xfrm>
          <a:off x="107950" y="115888"/>
          <a:ext cx="9001125"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Dans quelque maison que vous entriez, dites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 Que la paix soit sur cette maison ! 6 Et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se trouve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enfant de paix, votre paix reposera sur lui ; sinon elle reviendra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2032" name="Group 16"/>
          <p:cNvGraphicFramePr>
            <a:graphicFrameLocks noGrp="1"/>
          </p:cNvGraphicFramePr>
          <p:nvPr/>
        </p:nvGraphicFramePr>
        <p:xfrm>
          <a:off x="34925" y="44450"/>
          <a:ext cx="9001125" cy="5689601"/>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053" name="Group 13"/>
          <p:cNvGraphicFramePr>
            <a:graphicFrameLocks noGrp="1"/>
          </p:cNvGraphicFramePr>
          <p:nvPr/>
        </p:nvGraphicFramePr>
        <p:xfrm>
          <a:off x="107950" y="44450"/>
          <a:ext cx="9072563"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4078" name="Group 14"/>
          <p:cNvGraphicFramePr>
            <a:graphicFrameLocks noGrp="1"/>
          </p:cNvGraphicFramePr>
          <p:nvPr/>
        </p:nvGraphicFramePr>
        <p:xfrm>
          <a:off x="34925" y="44450"/>
          <a:ext cx="9145588"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5101" name="Group 13"/>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6126" name="Group 14"/>
          <p:cNvGraphicFramePr>
            <a:graphicFrameLocks noGrp="1"/>
          </p:cNvGraphicFramePr>
          <p:nvPr/>
        </p:nvGraphicFramePr>
        <p:xfrm>
          <a:off x="34925" y="44450"/>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7152" name="Group 16"/>
          <p:cNvGraphicFramePr>
            <a:graphicFrameLocks noGrp="1"/>
          </p:cNvGraphicFramePr>
          <p:nvPr/>
        </p:nvGraphicFramePr>
        <p:xfrm>
          <a:off x="107950" y="115888"/>
          <a:ext cx="8928100" cy="5618163"/>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8174" name="Group 14"/>
          <p:cNvGraphicFramePr>
            <a:graphicFrameLocks noGrp="1"/>
          </p:cNvGraphicFramePr>
          <p:nvPr/>
        </p:nvGraphicFramePr>
        <p:xfrm>
          <a:off x="107950"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9198" name="Group 14"/>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98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1258" name="Group 26"/>
          <p:cNvGraphicFramePr>
            <a:graphicFrameLocks noGrp="1"/>
          </p:cNvGraphicFramePr>
          <p:nvPr/>
        </p:nvGraphicFramePr>
        <p:xfrm>
          <a:off x="323850" y="333375"/>
          <a:ext cx="8496300" cy="5870448"/>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Sixteenth day of month of Tout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 </a:t>
                      </a:r>
                      <a:r>
                        <a:rPr kumimoji="0" lang="en-US" sz="3200" b="0" i="0" u="none" strike="noStrike" cap="none" normalizeH="0" baseline="0">
                          <a:ln>
                            <a:noFill/>
                          </a:ln>
                          <a:solidFill>
                            <a:srgbClr val="FF9900"/>
                          </a:solidFill>
                          <a:effectLst/>
                          <a:latin typeface="Arial" charset="0"/>
                          <a:cs typeface="Arial" charset="0"/>
                        </a:rPr>
                        <a:t>Twenty Eighth day of The Month of Baramhat)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السادس عشر من شهر توت</a:t>
                      </a:r>
                      <a:endParaRPr kumimoji="0" lang="ar-EG" sz="2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400" b="1" i="0" u="none" strike="noStrike" cap="none" normalizeH="0" baseline="0">
                          <a:ln>
                            <a:noFill/>
                          </a:ln>
                          <a:solidFill>
                            <a:srgbClr val="FF9900"/>
                          </a:solidFill>
                          <a:effectLst/>
                          <a:latin typeface="Arial" charset="0"/>
                          <a:cs typeface="Arial" charset="0"/>
                        </a:rPr>
                        <a:t> ( اليوم الثامن والعشرون </a:t>
                      </a:r>
                      <a:r>
                        <a:rPr kumimoji="0" lang="ar-KW" sz="2400" b="1" i="0" u="none" strike="noStrike" cap="none" normalizeH="0" baseline="0">
                          <a:ln>
                            <a:noFill/>
                          </a:ln>
                          <a:solidFill>
                            <a:srgbClr val="FF9900"/>
                          </a:solidFill>
                          <a:effectLst/>
                          <a:latin typeface="Arial" charset="0"/>
                          <a:cs typeface="Arial" charset="0"/>
                        </a:rPr>
                        <a:t>من</a:t>
                      </a:r>
                      <a:r>
                        <a:rPr kumimoji="0" lang="ar-EG" sz="2400" b="1" i="0" u="none" strike="noStrike" cap="none" normalizeH="0" baseline="0">
                          <a:ln>
                            <a:noFill/>
                          </a:ln>
                          <a:solidFill>
                            <a:srgbClr val="FF9900"/>
                          </a:solidFill>
                          <a:effectLst/>
                          <a:latin typeface="Arial" charset="0"/>
                          <a:cs typeface="Arial" charset="0"/>
                        </a:rPr>
                        <a:t> </a:t>
                      </a:r>
                      <a:r>
                        <a:rPr kumimoji="0" lang="ar-KW" sz="2400" b="1" i="0" u="none" strike="noStrike" cap="none" normalizeH="0" baseline="0">
                          <a:ln>
                            <a:noFill/>
                          </a:ln>
                          <a:solidFill>
                            <a:srgbClr val="FF9900"/>
                          </a:solidFill>
                          <a:effectLst/>
                          <a:latin typeface="Arial" charset="0"/>
                          <a:cs typeface="Arial" charset="0"/>
                        </a:rPr>
                        <a:t>شهر</a:t>
                      </a:r>
                      <a:r>
                        <a:rPr kumimoji="0" lang="ar-EG" sz="2400" b="1" i="0" u="none" strike="noStrike" cap="none" normalizeH="0" baseline="0">
                          <a:ln>
                            <a:noFill/>
                          </a:ln>
                          <a:solidFill>
                            <a:srgbClr val="FF9900"/>
                          </a:solidFill>
                          <a:effectLst/>
                          <a:latin typeface="Arial" charset="0"/>
                          <a:cs typeface="Arial" charset="0"/>
                        </a:rPr>
                        <a:t> برمهات )</a:t>
                      </a:r>
                      <a:endParaRPr kumimoji="0" lang="en-US" sz="24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Seiziè</a:t>
                      </a:r>
                      <a:r>
                        <a:rPr kumimoji="0" lang="en-US" sz="4000" b="1" i="0" u="none" strike="noStrike" cap="none" normalizeH="0" baseline="0">
                          <a:ln>
                            <a:noFill/>
                          </a:ln>
                          <a:solidFill>
                            <a:srgbClr val="FF9900"/>
                          </a:solidFill>
                          <a:effectLst/>
                          <a:latin typeface="Arial" charset="0"/>
                          <a:cs typeface="Arial" charset="0"/>
                        </a:rPr>
                        <a:t>me </a:t>
                      </a:r>
                      <a:r>
                        <a:rPr kumimoji="0" lang="fr-CA" sz="4000" b="1" i="0" u="none" strike="noStrike" cap="none" normalizeH="0" baseline="0">
                          <a:ln>
                            <a:noFill/>
                          </a:ln>
                          <a:solidFill>
                            <a:srgbClr val="FF9900"/>
                          </a:solidFill>
                          <a:effectLst/>
                          <a:latin typeface="Arial" charset="0"/>
                          <a:cs typeface="Arial" charset="0"/>
                        </a:rPr>
                        <a:t>de mois de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 Vingt Huitième jour du moi</a:t>
                      </a:r>
                      <a:r>
                        <a:rPr kumimoji="0" lang="en-US" sz="3200" b="0" i="0" u="none" strike="noStrike" cap="none" normalizeH="0" baseline="0">
                          <a:ln>
                            <a:noFill/>
                          </a:ln>
                          <a:solidFill>
                            <a:srgbClr val="FF9900"/>
                          </a:solidFill>
                          <a:effectLst/>
                          <a:latin typeface="Arial" charset="0"/>
                          <a:cs typeface="Arial" charset="0"/>
                        </a:rPr>
                        <a:t>s</a:t>
                      </a:r>
                      <a:r>
                        <a:rPr kumimoji="0" lang="fr-CA" sz="3200" b="0" i="0" u="none" strike="noStrike" cap="none" normalizeH="0" baseline="0">
                          <a:ln>
                            <a:noFill/>
                          </a:ln>
                          <a:solidFill>
                            <a:srgbClr val="FF9900"/>
                          </a:solidFill>
                          <a:effectLst/>
                          <a:latin typeface="Arial" charset="0"/>
                          <a:cs typeface="Arial" charset="0"/>
                        </a:rPr>
                        <a:t> de </a:t>
                      </a:r>
                      <a:r>
                        <a:rPr kumimoji="0" lang="en-US" sz="3200" b="0" i="0" u="none" strike="noStrike" cap="none" normalizeH="0" baseline="0">
                          <a:ln>
                            <a:noFill/>
                          </a:ln>
                          <a:solidFill>
                            <a:srgbClr val="FF9900"/>
                          </a:solidFill>
                          <a:effectLst/>
                          <a:latin typeface="Arial" charset="0"/>
                          <a:cs typeface="Arial" charset="0"/>
                        </a:rPr>
                        <a:t>Baramhat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190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89190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3293" name="Group 13"/>
          <p:cNvGraphicFramePr>
            <a:graphicFrameLocks noGrp="1"/>
          </p:cNvGraphicFramePr>
          <p:nvPr/>
        </p:nvGraphicFramePr>
        <p:xfrm>
          <a:off x="69850" y="0"/>
          <a:ext cx="9074150" cy="596487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Times New Roman" pitchFamily="18" charset="0"/>
                        </a:rPr>
                        <a:t>84:3-4</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مَذابِحُكَ ياربُّ إلهُ القواتِ. مَلِكي وإلهي. طُوبَى لكلِّ السُّكانِ في بيتِكَ. يُبارِكونَكَ إلى الأبدِ.</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84:3-4</a:t>
                      </a:r>
                      <a:endParaRPr kumimoji="0" lang="fr-CA"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Tes autels, Éternel des armées, mon roi et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Heureux ceux qui habitent ta maison. Ils peuvent te célébrer sans cesse, 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Even Your altars, O Lord of hosts, My King and my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are those who dwell in Your house; They will still be praising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92934" name="Rectangle 14"/>
          <p:cNvSpPr>
            <a:spLocks noGrp="1" noChangeArrowheads="1"/>
          </p:cNvSpPr>
          <p:nvPr>
            <p:ph type="ctrTitle"/>
          </p:nvPr>
        </p:nvSpPr>
        <p:spPr/>
        <p:txBody>
          <a:bodyPr/>
          <a:lstStyle/>
          <a:p>
            <a:pPr eaLnBrk="1" hangingPunct="1"/>
            <a:r>
              <a:rPr lang="en-US" sz="900" dirty="0"/>
              <a:t>16pv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4317" name="Group 13"/>
          <p:cNvGraphicFramePr>
            <a:graphicFrameLocks noGrp="1"/>
          </p:cNvGraphicFramePr>
          <p:nvPr/>
        </p:nvGraphicFramePr>
        <p:xfrm>
          <a:off x="69850" y="0"/>
          <a:ext cx="9074150" cy="5962714"/>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( 7 : 1 – 10 )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tx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أكمَلَ أقوالهُ كُلَّها في مَسامِع الشَّعبِ دَخلَ كفرَ ناحومَ. وكان عبدٌ لقائدِ مئةٍ، متألماً مُشرفاً على الموتِ وكانَ مُكَرَّماً عِندَهُ.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Luc 7 : 1 - 10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Quand Jésus eut achevé tout son discours devant le peuple, il entra dans Capharnaüm.2Un centurion avait un esclave malade, sur le point de mourir,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Luke 7:1-10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when He concluded all His sayings in the hearing of the people, He entered Capernaum. 2 And a certain centurion's servant, who was dear to him, was sick and ready to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93958" name="Rectangle 14"/>
          <p:cNvSpPr>
            <a:spLocks noGrp="1" noChangeArrowheads="1"/>
          </p:cNvSpPr>
          <p:nvPr>
            <p:ph type="ctrTitle"/>
          </p:nvPr>
        </p:nvSpPr>
        <p:spPr/>
        <p:txBody>
          <a:bodyPr/>
          <a:lstStyle/>
          <a:p>
            <a:pPr eaLnBrk="1" hangingPunct="1"/>
            <a:r>
              <a:rPr lang="en-US" dirty="0"/>
              <a:t>16v</a:t>
            </a:r>
          </a:p>
        </p:txBody>
      </p:sp>
    </p:spTree>
  </p:cSld>
  <p:clrMapOvr>
    <a:masterClrMapping/>
  </p:clrMapOvr>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5344" name="Group 16"/>
          <p:cNvGraphicFramePr>
            <a:graphicFrameLocks noGrp="1"/>
          </p:cNvGraphicFramePr>
          <p:nvPr/>
        </p:nvGraphicFramePr>
        <p:xfrm>
          <a:off x="69850" y="115888"/>
          <a:ext cx="9039225" cy="5646738"/>
        </p:xfrm>
        <a:graphic>
          <a:graphicData uri="http://schemas.openxmlformats.org/drawingml/2006/table">
            <a:tbl>
              <a:tblPr rtl="1"/>
              <a:tblGrid>
                <a:gridCol w="4752975">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397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عن يسوعَ، أرسل شيوخَ اليهودِ إليه يسألهُ أن يأتي ويشفي عبدهُ.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qu'il appréciait beaucoup. Ayant entendu parler de Jésus, il envoya vers lui quelques notables des Juifs pour le prier de venir sauver son esclave.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So when he heard about Jesus, he sent elders of the Jews to Him, pleading with Him to come and heal his servant.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6354" name="Group 2"/>
          <p:cNvGraphicFramePr>
            <a:graphicFrameLocks noGrp="1"/>
          </p:cNvGraphicFramePr>
          <p:nvPr/>
        </p:nvGraphicFramePr>
        <p:xfrm>
          <a:off x="69850" y="44450"/>
          <a:ext cx="9074150" cy="676656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جاءوا إلى يسوع طلَبوا إليه باجتهادٍ قائلين: " أنَّه مُستحقٌ أن تفعل له هذا، لأنَّه مُحبٌّ لأُمَّتنا، وقد بنَى لنا المجمعَ ". فمشى يسوع معهم. وإذ كان غيرَ بعيدٍ عن البيتِ أرسَلَ إليهِ قائدُ المِئةِ أصدقاء يقولُ 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Arrivés auprès de Jésus, ceux-ci le suppliaient instamment et disaient: "Il mérite que tu lui accordes cela,5 car c'est lui qui nous a bâti la synagogue. 6 Jésus faisait route avec eux et déjà il n'était plus très loin de la maison quand le centurion envoya des amis pour lui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they came to Jesus, they begged Him earnestly, saying that the one for whom He should do this was deserving, 5 for he loves our nation, and has built us a synagogue. 6 Then Jesus went with them. And when He was already not far from the house, the centurion sent friends to Him, saying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7389" name="Group 13"/>
          <p:cNvGraphicFramePr>
            <a:graphicFrameLocks noGrp="1"/>
          </p:cNvGraphicFramePr>
          <p:nvPr/>
        </p:nvGraphicFramePr>
        <p:xfrm>
          <a:off x="107950" y="44450"/>
          <a:ext cx="9072563" cy="679856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ياربُّ، لا تَتعب. فإني لستُ مُستحقّاً أن تدخُل تَحتَ سقفِ بيتي. لذلكَ لم أحسِب ذاتي مُستحقّاً أن آتي إليك لكن قُل كلمةً فيبرأ فتاي. فإني أنا إنسانٌ مُرَتَّبٌ تحتَ سُلطانٍ، وأنَّه تحت يدي جندٌ.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"Seigneur, ne te donne pas cette peine, car je ne suis pas digne que tu entres sous mon toit.7 C'est pour cela aussi que je ne me suis pas jugé moi-même autorisé à venir jusqu'à toi; mais dis un mot et que mon serviteur soit guéri.8 Ainsi moi, je suis placé sous une autorité, avec des soldats sous mes ordres,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Lord, do not trouble Yourself, for I am not worthy that You should enter under my roof. 7 Therefore I did not even think myself worthy to come to You. But say the word, and my servant will be healed. 8 For I also am a man placed under authority, having soldiers under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8413" name="Group 13"/>
          <p:cNvGraphicFramePr>
            <a:graphicFrameLocks noGrp="1"/>
          </p:cNvGraphicFramePr>
          <p:nvPr/>
        </p:nvGraphicFramePr>
        <p:xfrm>
          <a:off x="107950" y="44450"/>
          <a:ext cx="9072563" cy="6831840"/>
        </p:xfrm>
        <a:graphic>
          <a:graphicData uri="http://schemas.openxmlformats.org/drawingml/2006/table">
            <a:tbl>
              <a:tblPr rtl="1"/>
              <a:tblGrid>
                <a:gridCol w="3887788">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فأقول لهذا: اذهب فيذهبُ، ولآخر: تعال فيجيء، ولعبدي: افعل هـذا فيفعـلُ ". فلمَّا سمعَ يســوعُ هـذا تعجَّـبَ منـهُ، والتفـتَ إلى الجمـع الذي يتبَعهُ وقال: " الحقّ أقولُ لكُم: إني لم أجد في كلِّ إسرائيل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إيماناً بهذا المقدَار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le fait. 9 En entendant ces mots, Jésus fut plein d'admiration pour lui; il se tourna vers la foule qui le suivait et dit: "Je vous le déclare, même en Israël je n'ai pas trouvé une telle foi."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one, `Go,' and he goes; and to another, Come,' and he comes; and to my servant, `Do this,' and he does it. 9 When Jesus heard these things, He marveled at him, and turned around and said to the crowd that followed Him, I say to you, I have not found such great faith, not even in Israel!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9440" name="Group 16"/>
          <p:cNvGraphicFramePr>
            <a:graphicFrameLocks noGrp="1"/>
          </p:cNvGraphicFramePr>
          <p:nvPr/>
        </p:nvGraphicFramePr>
        <p:xfrm>
          <a:off x="107950" y="115888"/>
          <a:ext cx="8928100" cy="5546726"/>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المُرسَلون إلى البيتِ، فوجَدوا العَبدَ المريضَ قد برأ.</a:t>
                      </a:r>
                      <a:r>
                        <a:rPr kumimoji="0" lang="ar-EG" sz="3200" b="0"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de retour à la maison, les envoyés trouvèrent l'esclave en bonne santé.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those who were sent, returning to the house, found the servant well who had been sick.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00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9000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1488" name="Group 16"/>
          <p:cNvGraphicFramePr>
            <a:graphicFrameLocks noGrp="1"/>
          </p:cNvGraphicFramePr>
          <p:nvPr/>
        </p:nvGraphicFramePr>
        <p:xfrm>
          <a:off x="69850" y="0"/>
          <a:ext cx="9074150" cy="6240210"/>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26:8, 7</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ياربُّ أحببتُ جمالَ بيتِكَ. وموضعَ مسكنِ مجدِكَ. لكي أسمعَ صوتَ تسبحتِك. وأنِطقُ بجميعِ عجائبِكَ.</a:t>
                      </a:r>
                      <a:r>
                        <a:rPr kumimoji="0" lang="ar-SA" sz="3600" b="0" i="0" u="none" strike="noStrike" cap="none" normalizeH="0" baseline="0">
                          <a:ln>
                            <a:noFill/>
                          </a:ln>
                          <a:solidFill>
                            <a:schemeClr val="bg1"/>
                          </a:solidFill>
                          <a:effectLst/>
                          <a:latin typeface="Arial" charset="0"/>
                          <a:cs typeface="Arial" charset="0"/>
                        </a:rPr>
                        <a:t>	هللويا.</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a:t>
                      </a:r>
                      <a:r>
                        <a:rPr kumimoji="0" lang="en-US" sz="3200" b="0" i="0" u="sng" strike="noStrike" cap="none" normalizeH="0" baseline="0">
                          <a:ln>
                            <a:noFill/>
                          </a:ln>
                          <a:solidFill>
                            <a:srgbClr val="FF9933"/>
                          </a:solidFill>
                          <a:effectLst/>
                          <a:latin typeface="Arial" charset="0"/>
                          <a:cs typeface="Times New Roman" pitchFamily="18" charset="0"/>
                        </a:rPr>
                        <a:t>26:8, 7</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Seigneur, j'aime la maison où tu résides, et le lieu où demeure ta gloire.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Pour clamer l'action de grâce, et en redisant toutes tes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26:8,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Lord, I have loved the habitation of Your house, And the place where Your glory dwells.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I may proclaim with the voice of thanksgiving, And tell of all Your wondrous works.</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01126" name="Rectangle 17"/>
          <p:cNvSpPr>
            <a:spLocks noGrp="1" noChangeArrowheads="1"/>
          </p:cNvSpPr>
          <p:nvPr>
            <p:ph type="ctrTitle"/>
          </p:nvPr>
        </p:nvSpPr>
        <p:spPr/>
        <p:txBody>
          <a:bodyPr/>
          <a:lstStyle/>
          <a:p>
            <a:pPr eaLnBrk="1" hangingPunct="1"/>
            <a:r>
              <a:rPr lang="en-US" sz="900" dirty="0"/>
              <a:t>16pm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2510" name="Group 14"/>
          <p:cNvGraphicFramePr>
            <a:graphicFrameLocks noGrp="1"/>
          </p:cNvGraphicFramePr>
          <p:nvPr/>
        </p:nvGraphicFramePr>
        <p:xfrm>
          <a:off x="69850" y="0"/>
          <a:ext cx="9074150" cy="651484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( 19 : 1 ـ 10 )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وكان يمشي في أريحا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وإذا رجُلٌ يُدعى زكَّا، وهذا كان رئيساً للعشَّارينَ وكان غنِيَّاً، وكان يطلُب مُريداً أن يرى يَسوعَ مَنْ هو، فلم يكن يَقدرْ مِنَ أجل الجمع، لأنَّهُ كان قصيراً في قامته.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19 : 1 - 10</a:t>
                      </a:r>
                      <a:endParaRPr kumimoji="0" lang="fr-CA"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Entré dans Jéricho, Jésus traversait la ville. 2 Survint un homme appelé Zachée; c'était un  chef des collecteurs d'impôts et il était riche. Il cherchait à voir qui était Jésus, et il ne pouvait y parvenir à cause de la foule, parce qu'il était de petite taille.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19:1-10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Jesus entered and passed through Jericho. 2 Now behold, there was a man named Zacchaeus who was a chief tax collector, and he was rich. 3 And he sought to see who Jesus was, but could not because of the crowd, for he was of short stature.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02150" name="Rectangle 15"/>
          <p:cNvSpPr>
            <a:spLocks noGrp="1" noChangeArrowheads="1"/>
          </p:cNvSpPr>
          <p:nvPr>
            <p:ph type="ctrTitle"/>
          </p:nvPr>
        </p:nvSpPr>
        <p:spPr/>
        <p:txBody>
          <a:bodyPr/>
          <a:lstStyle/>
          <a:p>
            <a:pPr eaLnBrk="1" hangingPunct="1"/>
            <a:r>
              <a:rPr lang="en-US" sz="900" dirty="0"/>
              <a:t>16m</a:t>
            </a:r>
          </a:p>
        </p:txBody>
      </p:sp>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3534" name="Group 14"/>
          <p:cNvGraphicFramePr>
            <a:graphicFrameLocks noGrp="1"/>
          </p:cNvGraphicFramePr>
          <p:nvPr/>
        </p:nvGraphicFramePr>
        <p:xfrm>
          <a:off x="107950" y="115888"/>
          <a:ext cx="8928100" cy="6161025"/>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فأسرع إلى قُدَّام وصَعِدَ على جُمَّيزَةٍ لكي يراهُ، لأنَّهُ كان مُجتازاً مِنْ جهتها. فلمَّاء جاء يَسوعُ إلى الموضع، نظر إليه، وقال له: " يا زكَّا، أسرِع وانزِل، لأنَّهُ يَنبغي لي اليوم أن أكونَ في بَيِتكَ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 courut en avant et monta sur un sycomore afin de voir Jésus qui allait passer par là.5 Quand Jésus arriva à cet endroit, levant les yeux, il lui dit: "Zachée, descends vite: il me faut aujourd'hui demeurer dans ta maison."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he ran ahead and climbed up into a sycamore tree to see Him, for He was going to pass that way. 5 And when Jesus came to the place, He looked up and saw him, and said to him, Zacchaeus, make haste and come down, for today I must stay at your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4558" name="Group 14"/>
          <p:cNvGraphicFramePr>
            <a:graphicFrameLocks noGrp="1"/>
          </p:cNvGraphicFramePr>
          <p:nvPr/>
        </p:nvGraphicFramePr>
        <p:xfrm>
          <a:off x="107950" y="115888"/>
          <a:ext cx="892810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فأسرع ونزل فقبلهُ فرحاً. فلمَّا رأوا تذمَّرُوا أجمعين قائلين: " إنَّهُ دَخَلَ إلى بيتَ رَجُلٍ خاطِئٍ ليستريح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Vite Zachée descendit et l'accueillit tout joyeux. Voyant cela, tous murmuraient; ils disaient: "C'est chez un pécheur qu'il est allé loger."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So he made haste and came down, and received Him joyfully. 7 But when they saw it, they all complained, saying, He has gone to be a guest with a man who is a sinner.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5583" name="Group 15"/>
          <p:cNvGraphicFramePr>
            <a:graphicFrameLocks noGrp="1"/>
          </p:cNvGraphicFramePr>
          <p:nvPr/>
        </p:nvGraphicFramePr>
        <p:xfrm>
          <a:off x="107950" y="115888"/>
          <a:ext cx="9001125" cy="616102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فوقفَ زكَّا وقالَ للرَّبِّ: " يارب هأنذا أُعطِي نِصفَ مالي للفقراء، ومَنْ ظلمتهُ شيئاً أعوِّضهُ أربعةَ أضعافٍ ". فقال له يسوع: " اليومَ صار الخلاصُ لهذا البيتِ،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Zachée, s'avançant, dit au Seigneur: "Eh bien! Seigneur, je fais don aux pauvres de la moitié de mes biens, et si j'ai fait tort à quelqu'un, je lui rends le quadruple." Alors Jésus dit à son propos: "Aujourd'hui, le salut est venu pour cette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Then Zacchaeus stood and said to the Lord, Look, Lord, I give half of my goods to the poor; and if I have taken anything from anyone by false accusation, I restore fourfold. 9 And Jesus said to him, Today salvation has come to this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6607" name="Group 15"/>
          <p:cNvGraphicFramePr>
            <a:graphicFrameLocks noGrp="1"/>
          </p:cNvGraphicFramePr>
          <p:nvPr/>
        </p:nvGraphicFramePr>
        <p:xfrm>
          <a:off x="107950" y="188913"/>
          <a:ext cx="8928100"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هو أيضاً ابن إبراهيم، لأنَّ ابن البشرِ جاء ليَطلُبَ ويُخَلِّصَ الذي قد هلكَ ".</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lui aussi est un  fils d'Abraham. 10 En effet, le Fils de l'homme est venu chercher et sauver ce qui était perdu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also is a son of Abraham;10 for the Son of Man has come to seek and to save that which was lost.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726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90726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9072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9072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9678" name="Group 14"/>
          <p:cNvGraphicFramePr>
            <a:graphicFrameLocks noGrp="1"/>
          </p:cNvGraphicFramePr>
          <p:nvPr/>
        </p:nvGraphicFramePr>
        <p:xfrm>
          <a:off x="69850" y="0"/>
          <a:ext cx="9074150" cy="658368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a:t>
                      </a:r>
                      <a:r>
                        <a:rPr kumimoji="0" lang="ar-EG" sz="3200" b="0" i="0" u="sng" strike="noStrike" cap="none" normalizeH="0" baseline="0">
                          <a:ln>
                            <a:noFill/>
                          </a:ln>
                          <a:solidFill>
                            <a:srgbClr val="FF9900"/>
                          </a:solidFill>
                          <a:effectLst/>
                          <a:latin typeface="Arial" charset="0"/>
                          <a:cs typeface="Arial" charset="0"/>
                        </a:rPr>
                        <a:t>العبرانيين</a:t>
                      </a:r>
                      <a:r>
                        <a:rPr kumimoji="0" lang="en-CA"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r>
                        <a:rPr kumimoji="0" lang="en-CA"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9 :1 – 10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فأمَّا القُبة الأولى فكان فيها وصايا الخدمة وقدسٌ مزينٌ، لأنَّ القبة الأولى صُنِعتْ وهيَ التى كانت فيها المنارة، والمائدة، وخبز التَّقدِمةِ. وتُدعَى القُدس.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Hébreux 9:1-10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1Le première alliance avait donc un rituel pour le culte et un temple terrestre. 2 En effet, une tente fut installée, une première tente appelée le Saint, où étaient le chandelier, la table et les pains d'offrande.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9:1-10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indeed, even the first covenant had ordinances of divine service and the earthly sanctuary. 2 For a tabernacle was prepared: the first part, in which was the lampstand, the table, and the showbread, which is called the sanctuary;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08294" name="Rectangle 15"/>
          <p:cNvSpPr>
            <a:spLocks noGrp="1" noChangeArrowheads="1"/>
          </p:cNvSpPr>
          <p:nvPr>
            <p:ph type="ctrTitle"/>
          </p:nvPr>
        </p:nvSpPr>
        <p:spPr/>
        <p:txBody>
          <a:bodyPr/>
          <a:lstStyle/>
          <a:p>
            <a:pPr eaLnBrk="1" hangingPunct="1"/>
            <a:r>
              <a:rPr lang="en-US"/>
              <a:t>16p</a:t>
            </a:r>
          </a:p>
        </p:txBody>
      </p:sp>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0703" name="Group 15"/>
          <p:cNvGraphicFramePr>
            <a:graphicFrameLocks noGrp="1"/>
          </p:cNvGraphicFramePr>
          <p:nvPr/>
        </p:nvGraphicFramePr>
        <p:xfrm>
          <a:off x="69850" y="0"/>
          <a:ext cx="9074150" cy="6900672"/>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الحجاب الثَّاني القُبة التى تُدعَى " قُدس الأقداس " وكان فيها مِبخرةٌ من ذهبٍ، وتابوتُ العهـدِ المُصفَّح بالذَّهبِ من كلِّ جانبٍ، وكان فيها قِسطُ الذَّهب الذي فيه المنُّ، وعصاة هارون التى أفرخت، ولوحا العهدِ.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Puis, derrière le second voile, se trouvait une tente, appelée Saint des Saints, 4 avec un brûle parfum en or et l'arche de l'alliance toute recouverte d'or; dans celle-ci un vase d'or qui contenait la manne, le bâton d'Aaron qui avait fleuri et les tables de l'alliance.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behind the second veil, the part of the tabernacle which is called the Holiest of All, 4 which had the golden censer and the ark of the covenant overlaid on all sides with gold, in which were the golden pot that had the manna, Aaron's rod that budded, and the tablets of the covenant;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1714" name="Group 2"/>
          <p:cNvGraphicFramePr>
            <a:graphicFrameLocks noGrp="1"/>
          </p:cNvGraphicFramePr>
          <p:nvPr/>
        </p:nvGraphicFramePr>
        <p:xfrm>
          <a:off x="69850" y="0"/>
          <a:ext cx="9074150" cy="641413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وفوقها كان كاروبيم المجد مُظلِّلةٌ موضع الاستغفار. هذه التي ليس لنا أن نتكلَّم عنها بالتَّفصيل. فهذه لمَّا تُصنع هكذا، يدخل الكهنة إلى القبة الأولى فى كل حين لإتمام الخدمة.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Au-dessus de l'arche, les chérubins de gloire couvraient de leur ombre le propitiatoire. Mais il n'y a pas lieu d'entrer ici dans les détails.6 L'ensemble étant ainsi installé, les prêtres, pour accomplir leur service, rentrent en tout temps dans la première 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above it were the cherubim of glory overshadowing the mercy seat. Of these things we cannot now speak in detail. 6 Now when these things had been thus prepared, the priests always went into the first part of the tabernacle, performing the services.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2738" name="Group 2"/>
          <p:cNvGraphicFramePr>
            <a:graphicFrameLocks noGrp="1"/>
          </p:cNvGraphicFramePr>
          <p:nvPr/>
        </p:nvGraphicFramePr>
        <p:xfrm>
          <a:off x="69850" y="0"/>
          <a:ext cx="9074150" cy="690067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القبة الثَّانية فيدخلها رئيس الأحبار وحـده مـرَّة فى كـلِّ سـنةٍ، وليـس بغيـر دم الـذي كان يُقدِّمه عن نفسه وعن جهالات الشَّعبِ، وهذا يُظهره الرُّوح القدس أن طريق الأقداس لم يُظهَر بعدُ، ما دامت القُبة الأولى قائمةٌ،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dans la seconde, une seule fois par an, seul entre le grand prêtre, et encore, ce n'est pas sans offrir du sang pour ses manquements et pour ceux du peuple.8 Le Saint Esprit a voulu montrer ainsi que le chemin du sanctuaire n'est pas encore manifesté, tant que subsiste la première 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into the second part the high priest went alone once a year, not without blood, which he offered for himself and for the people's sins committed in ignorance; 8 the Holy Spirit indicating this, that the way into the Holiest of All was not yet made manifest while the first tabernacle was still standing.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3773" name="Group 13"/>
          <p:cNvGraphicFramePr>
            <a:graphicFrameLocks noGrp="1"/>
          </p:cNvGraphicFramePr>
          <p:nvPr/>
        </p:nvGraphicFramePr>
        <p:xfrm>
          <a:off x="0" y="115888"/>
          <a:ext cx="9109075"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رمزُ هذا الزمان الحاضر، الذى فيه كانوا يرفعون القرابين والذَّبائح، التي لا يمكنها بالنيَّة أن تُكمِّل من يخدم،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C'est là un symbole pour le temps présent: des offrandes et des sacrifices y sont offerts, incapables de mener à l'accomplissement, en sa conscience, celui qui rend le culte.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was symbolic for the present time in which both gifts and sacrifices are offered which cannot make him who performed the service perfect in regard to the conscience--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4799" name="Group 15"/>
          <p:cNvGraphicFramePr>
            <a:graphicFrameLocks noGrp="1"/>
          </p:cNvGraphicFramePr>
          <p:nvPr/>
        </p:nvGraphicFramePr>
        <p:xfrm>
          <a:off x="0" y="115888"/>
          <a:ext cx="9109075"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211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إلا بالمطعم فقط والمشرب وغسلاتٍ مختلفةٍ التي هى فرائض جسديَّةٍ، وُضِعت إلى زمان التقويم.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Fondés sur des aliments, des boissons et des ablutions diverses, ce ne sont que rites humains, admis jusqu'au temps du relèvement.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concerned only with foods and drinks, various washings, and fleshly ordinances imposed until the time of reformation.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443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545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9154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9154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8895" name="Group 15"/>
          <p:cNvGraphicFramePr>
            <a:graphicFrameLocks noGrp="1"/>
          </p:cNvGraphicFramePr>
          <p:nvPr/>
        </p:nvGraphicFramePr>
        <p:xfrm>
          <a:off x="69850" y="0"/>
          <a:ext cx="9074150" cy="6917184"/>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الأولى</a:t>
                      </a:r>
                      <a:r>
                        <a:rPr kumimoji="0" lang="ar-EG"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1 : 25 ـ 2 :1 ـ 10 </a:t>
                      </a:r>
                      <a:r>
                        <a:rPr kumimoji="0" lang="ar-SA" sz="3200" b="0" i="0" u="none" strike="noStrike" cap="none" normalizeH="0" baseline="0">
                          <a:ln>
                            <a:noFill/>
                          </a:ln>
                          <a:solidFill>
                            <a:schemeClr val="bg1"/>
                          </a:solidFill>
                          <a:effectLst/>
                          <a:latin typeface="Arial" charset="0"/>
                          <a:cs typeface="Arial" charset="0"/>
                        </a:rPr>
                        <a:t>وهذه هيَ الكلمة التى بُشِّرتُم بها. فاطرحوا عنكم إذاً كلّ شرٍّ وكل غشٍ وكل رياءٍ وكل حسدٍ وكل نميمةٍ، مثل أطفال مَولُودِينَ الآن اشتهوا اللبنَ العقليَّ العديم الغشِّ لكي تَنموا به للخلاصِ.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Pierre 2 : 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Or, cette parole, c'est l'Évangile qui vous a été annoncé. Rejetez donc toute méchanceté et toute ruse, toute forme d'hypocrisie, d'envie et de médisance. 2 Comme des enfants nouveau-nés, désirez le lait pur de la parole afin que, par lui, vous grandissiez pour le salut,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laying aside all malice, all deceit, hypocrisy, envy, and all evil speaking, 2 as newborn babes, desire the pure milk of the word, that you may grow thereby,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16486" name="Rectangle 16"/>
          <p:cNvSpPr>
            <a:spLocks noGrp="1" noChangeArrowheads="1"/>
          </p:cNvSpPr>
          <p:nvPr>
            <p:ph type="ctrTitle"/>
          </p:nvPr>
        </p:nvSpPr>
        <p:spPr/>
        <p:txBody>
          <a:bodyPr/>
          <a:lstStyle/>
          <a:p>
            <a:pPr eaLnBrk="1" hangingPunct="1"/>
            <a:r>
              <a:rPr lang="en-US"/>
              <a:t>16c</a:t>
            </a:r>
          </a:p>
        </p:txBody>
      </p:sp>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9921" name="Group 17"/>
          <p:cNvGraphicFramePr>
            <a:graphicFrameLocks noGrp="1"/>
          </p:cNvGraphicFramePr>
          <p:nvPr/>
        </p:nvGraphicFramePr>
        <p:xfrm>
          <a:off x="69850" y="44450"/>
          <a:ext cx="9074150" cy="590550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كنتم قد ذُقتُم أن الربَّ صالحٌ. الذي إذ تأتونَ إليه حجراً حيَّـاً مَرذولاً من النَّاس ولكن مُختارٌ من الله وكريمٌ.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you have tasted that the Lord is gracious. 4 Coming to Him as to a living stone, rejected indeed by men, but chosen by God and precious,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0941" name="Group 13"/>
          <p:cNvGraphicFramePr>
            <a:graphicFrameLocks noGrp="1"/>
          </p:cNvGraphicFramePr>
          <p:nvPr/>
        </p:nvGraphicFramePr>
        <p:xfrm>
          <a:off x="69850" y="115888"/>
          <a:ext cx="9074150" cy="5942965"/>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أنتُم أيضاً كحجارةٍ حيَّةٍ مَبنِيِّيـن بيتـاً روحانياً، كهنوتاً طاهراً لتقديم ذبائحَ روحيَّةٍ مقبولةٍ عند اللهِ بيسوع المسيح.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Vous-mêmes, comme des pierres vivantes, entrez dans la construction de la Maison habitée par l'Esprit, pour constituer une sainte communauté sacerdotale, pour offrir des sacrifices spirituels, agréables à Dieu par Jésus Christ.6 Car on trouve dans l'Écriture: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1967" name="Group 15"/>
          <p:cNvGraphicFramePr>
            <a:graphicFrameLocks noGrp="1"/>
          </p:cNvGraphicFramePr>
          <p:nvPr/>
        </p:nvGraphicFramePr>
        <p:xfrm>
          <a:off x="69850" y="115888"/>
          <a:ext cx="9074150" cy="5907088"/>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مكتوبٌ في الكتاب: "إنِّي هأنذا أضعُ في صِهيونَ حجراً مُختاراً في رأس الزاويةِ كريمـاً الذي يؤمن به لن يُخـزى ". فلكُم أنتُم أيُّهـا الذين تُؤمنـون الكرامة وأمَّا الذين لا يؤمنون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je pose en Sion une pierre angulaire, choisie et précieuse, et celui qui met en elle sa confiance ne sera pas confondu. 7 A vous donc, les croyants, l'honneur; mais pour les incrédules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lay in Zion A chief cornerstone, elect, precious, And he who believes on Him will by no means be put to shame 7 Therefore, to you who believe, He is precious; but to those who are disobedient,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2991" name="Group 15"/>
          <p:cNvGraphicFramePr>
            <a:graphicFrameLocks noGrp="1"/>
          </p:cNvGraphicFramePr>
          <p:nvPr/>
        </p:nvGraphicFramePr>
        <p:xfrm>
          <a:off x="69850" y="44450"/>
          <a:ext cx="9074150" cy="634416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رذَلَهُ البنَّاؤون هو قد صار رأس الزَّاوية وحجر عثرةٍ وصخرةَ شكٍ. الذين يَعثُرونَ بالكلمة غير موافقينَ للذي وُضِعُوا لهُ. أمَّا أنتم فجنسٌ مُختارٌ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les bâtisseurs est devenue la pierre de l'angle,8 et aussi une pierre d'achoppement, un roc qui fait tomber. Il s'y heurtent, parce qu'ils refusent de croire à la parole,9 et c'est à cela qu'ils étaient destinés. Mais vous, vous êtes la race élue,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9 But you are a chosen generation,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4014" name="Group 14"/>
          <p:cNvGraphicFramePr>
            <a:graphicFrameLocks noGrp="1"/>
          </p:cNvGraphicFramePr>
          <p:nvPr/>
        </p:nvGraphicFramePr>
        <p:xfrm>
          <a:off x="69850" y="44450"/>
          <a:ext cx="9074150" cy="5546726"/>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وكهنوتٌ ملوكيٌّ وأُمَّةٌ مُقدَّسةٌ وشعبٌ بارٌ لكي تُخبِروا بفضائلِ ذاك الذي دعاكُم من الظُّلمةِ إلى نورهِ العجيبِ،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communauté sacerdotale du roi, la nation sainte, le  peuple  que  Dieu  s'est  acquis, pour  que vous  proclamiez   les   hauts  faits  de  celui qui  vous   a   appelés, des  ténèbres  à  sa merveilleuse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royal priesthood, a holy nation, His own special people, that you may proclaim the praises of Him who called you out of darkness into His marvelous light;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5039" name="Group 15"/>
          <p:cNvGraphicFramePr>
            <a:graphicFrameLocks noGrp="1"/>
          </p:cNvGraphicFramePr>
          <p:nvPr/>
        </p:nvGraphicFramePr>
        <p:xfrm>
          <a:off x="69850" y="0"/>
          <a:ext cx="9074150" cy="5591176"/>
        </p:xfrm>
        <a:graphic>
          <a:graphicData uri="http://schemas.openxmlformats.org/drawingml/2006/table">
            <a:tbl>
              <a:tblPr rtl="1"/>
              <a:tblGrid>
                <a:gridCol w="5435600">
                  <a:extLst>
                    <a:ext uri="{9D8B030D-6E8A-4147-A177-3AD203B41FA5}">
                      <a16:colId xmlns:a16="http://schemas.microsoft.com/office/drawing/2014/main" val="20000"/>
                    </a:ext>
                  </a:extLst>
                </a:gridCol>
                <a:gridCol w="36385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وأمَّا الآن فأنتُم صِرتُم شعبُ اللـه، الذين كنتُم غير مرحومينَ وأمَّا الآن فقد رُحِمتُمْ.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jadis   n'étiez   pas   son  peuple,  mais  qui maintenant êtes le peuple de Dieu; vous qui n'aviez pas obtenu miséricorde, mais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365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467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9246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9246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9246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9122" name="Group 2"/>
          <p:cNvGraphicFramePr>
            <a:graphicFrameLocks noGrp="1"/>
          </p:cNvGraphicFramePr>
          <p:nvPr/>
        </p:nvGraphicFramePr>
        <p:xfrm>
          <a:off x="69850" y="0"/>
          <a:ext cx="9074150" cy="609441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00"/>
                          </a:solidFill>
                          <a:effectLst/>
                          <a:latin typeface="Arial" charset="0"/>
                          <a:cs typeface="Arial" charset="0"/>
                        </a:rPr>
                        <a:t>19:11-20)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الكنيسةُ في كُلِّ اليَهوديَّةِ والجليل والسَّامِرةِ فكان لهم سلامٌ، مبنيين وسائرين بخوفِ الربِّ، وكانوا يزدادون كثرةً بعزاءِ الرُّوحِ القُدسِ.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9 : 31 - 43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L'Église, sur toute l'étendue de la Judée, de la Galilée et de la Samarie, vivait donc en paix, elle s'édifiait et marchait dans la crainte du Seigneur et, grâce à l'appui du Saint Esprit, elle s'accroissait.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9:31-43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Then the churches throughout all Judea, Galilee, and Samaria had peace and were edified. And walking in the fear of the Lord and in the comfort of the Holy Spirit, they were multiplied.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25702" name="Rectangle 13"/>
          <p:cNvSpPr>
            <a:spLocks noGrp="1" noChangeArrowheads="1"/>
          </p:cNvSpPr>
          <p:nvPr>
            <p:ph type="ctrTitle"/>
          </p:nvPr>
        </p:nvSpPr>
        <p:spPr/>
        <p:txBody>
          <a:bodyPr/>
          <a:lstStyle/>
          <a:p>
            <a:pPr eaLnBrk="1" hangingPunct="1"/>
            <a:r>
              <a:rPr lang="en-US"/>
              <a:t>16a</a:t>
            </a:r>
          </a:p>
        </p:txBody>
      </p:sp>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0158" name="Group 14"/>
          <p:cNvGraphicFramePr>
            <a:graphicFrameLocks noGrp="1"/>
          </p:cNvGraphicFramePr>
          <p:nvPr/>
        </p:nvGraphicFramePr>
        <p:xfrm>
          <a:off x="69850" y="115888"/>
          <a:ext cx="9074150" cy="583406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بينما بُطرسُ يطوفُ عليهم جميعاً، جاء إلى القِدِّيسينَ السَّاكِنِينَ في لُدَّةَ، فوجد هُناك رجلاً اسمه إينِيَاسُ وكان له ُثمانِ سنين مطروحاً على سرير، وهذا كان مُخلَّعاً.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Or, il arriva que Pierre, qui se déplaçait continuellement, descendit aussi chez les saints qui habitaient Lydda.33 Il trouva là un homme du nom d'Enée, allongé sur un grabat depuis huit ans; il était paralysé.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Now it came to pass, as Peter went through all parts of the country, that he also came down to the saints who dwelt in Lydda. 33 There he found a certain man named Aeneas, who had been bedridden eight years and was paralyzed.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1183" name="Group 15"/>
          <p:cNvGraphicFramePr>
            <a:graphicFrameLocks noGrp="1"/>
          </p:cNvGraphicFramePr>
          <p:nvPr/>
        </p:nvGraphicFramePr>
        <p:xfrm>
          <a:off x="69850" y="115888"/>
          <a:ext cx="8966200"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 يا إينِيَاسُ، يَشفيكَ يسوع المسيحُ. قُمْ وافرُش لِنفسِكَ ". فللوقت قام. ونظروهُ كُلّ السَّاكِنِينَ في لُدَّةَ وسارونَ، الذين رجَعوا إلى الربِّ.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Pierre lui dit: "Enée, Jésus Christ te guérit. Lève-toi et fais toi-même ton lit!" Et il se leva aussitôt. 35 L'ayant vu, toute la population de Lydda et de la plaine de Saron se tourna vers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And Peter said to him, Aeneas, Jesus the Christ heals you. Arise and make your bed. Then he arose immediately. 35 So all who dwelt at Lydda and Sharon saw him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2194" name="Group 2"/>
          <p:cNvGraphicFramePr>
            <a:graphicFrameLocks noGrp="1"/>
          </p:cNvGraphicFramePr>
          <p:nvPr/>
        </p:nvGraphicFramePr>
        <p:xfrm>
          <a:off x="69850" y="115888"/>
          <a:ext cx="9074150" cy="60499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بيافا امرأةٌ تلميذةٌ اسمُها طابيثا، التي تفسيرها غَزالَةُ. وهذه كانت مُمتلئةً أعمالاً صالحةً بالصدقاتِ التي كانت تَعملُها. وحدث في تلك الأيَّامِ أنَّها مَرِضَت وماتت،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Il y avait à Joppé une femme qui était disciple; elle s'appelait Tabitha, ce qui se traduit par Gazelle. Elle était riche des bonnes oeuvres et des aumônes qu'elle faisait. 37  Or, en ces jours-là, elle tomba malade et mourut.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Joppa there was a certain disciple named Tabitha, which is translated Dorcas. This woman was full of good works and charitable deeds which she did. 37 But it happened in those days that she became sick and died.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3230" name="Group 14"/>
          <p:cNvGraphicFramePr>
            <a:graphicFrameLocks noGrp="1"/>
          </p:cNvGraphicFramePr>
          <p:nvPr/>
        </p:nvGraphicFramePr>
        <p:xfrm>
          <a:off x="69850" y="115888"/>
          <a:ext cx="9074150" cy="615886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فَغَسَّلُوها ووضعوها في عِلِّيَّةٍ. وإذ كانت لُدَّةُ قريبةً مِنْ يافا، وسَمِعَ التَّلامِيذُ أنَّ بُطرسُ هناك، أرسلوا إليه رَجُلَينِ يَطلُبانِ إليهِ أنْ لا تتوانى عن المجيء إلينا.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Après avoir fait sa toilette, on la déposa dans la chambre haute. 38 Comme Lydda est proche de Joppé, les disciples avaient appris que Pierre était là et ils lui envoyèrent deux hommes chargés de cette invitation: "Rejoins-nous sans tarder."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they had washed her, they laid her in an upper room. 38 And since Lydda was near Joppa, and the disciples had heard that Peter was there, they sent two men to him, imploring him not to delay in coming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4242" name="Group 2"/>
          <p:cNvGraphicFramePr>
            <a:graphicFrameLocks noGrp="1"/>
          </p:cNvGraphicFramePr>
          <p:nvPr/>
        </p:nvGraphicFramePr>
        <p:xfrm>
          <a:off x="69850" y="115888"/>
          <a:ext cx="9074150" cy="6244209"/>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بُطرسُ وجاءَ مَعَهُمَا. فلمَّا جاءَ أصعدوه إلى موضِع العِلِّيَّةِ، فوقفت أمامه جَميعُ الأرامل يَبكِينَ ويُرِينَهُ الأقمصة والثياب التي كانت تَعمَلُها لهم بينما كانت معهم غزالةُ.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Pierre partit aussitôt avec eux. Quand il fut arrivé, on le fit monter dans la chambre haute, et toutes les veuves se tenaient devant lui en pleurs, lui montrant les tuniques et les manteaux que faisait Dorcas quand elle était en leur compagnie.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Peter arose and went with them. When he had come, they brought him to the upper room. And all the widows stood by him weeping, showing the tunics and garments which Dorcas had made while she was with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5266" name="Group 2"/>
          <p:cNvGraphicFramePr>
            <a:graphicFrameLocks noGrp="1"/>
          </p:cNvGraphicFramePr>
          <p:nvPr/>
        </p:nvGraphicFramePr>
        <p:xfrm>
          <a:off x="69850" y="115888"/>
          <a:ext cx="9074150" cy="676656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فأخرجهم بُطرسُ جميعاً، وجثا على رُكبَتيهِ وصَلَّى، والتَفتَ إلى الجسدِ وقال: " يا طابيثا قُومِي! " فَفَتَحَتَ عَينَيهَا. فلمَّا نظرت بُطرسُ جَلست، فَنَاولَهَا يدهُ وأقامها. ودعى القِدِّيسينَ والأرامل وأوقفها لهم حَيَّةً.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Pierre fit sortir tout le monde et, se mettant à genoux, il pria; puis, se tournant vers le corps, il dit: "Tabitha, lève-toi." Elle ouvrit les yeux, et, à la vue de Pierre, elle se redressa et s'assit. 41 Il lui donna la main, la fit lever et, rappelant les saints et les veuves, il la leur présenta vivante.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Peter put them all out, and knelt down and prayed. And turning to the body he said, Tabitha, arise. And she opened her eyes, and when she saw Peter she sat up. 41 Then he gave her his hand and lifted her up; and when he had called the saints and widows, he presented her alive.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6304" name="Group 16"/>
          <p:cNvGraphicFramePr>
            <a:graphicFrameLocks noGrp="1"/>
          </p:cNvGraphicFramePr>
          <p:nvPr/>
        </p:nvGraphicFramePr>
        <p:xfrm>
          <a:off x="69850" y="115888"/>
          <a:ext cx="8966200" cy="5691188"/>
        </p:xfrm>
        <a:graphic>
          <a:graphicData uri="http://schemas.openxmlformats.org/drawingml/2006/table">
            <a:tbl>
              <a:tblPr rtl="1"/>
              <a:tblGrid>
                <a:gridCol w="439261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فزاع هذا الأمر في يافا كُلِّهَا، وآمن كثيرون بالربِّ. ومكث في يافا أيَّاماً كثيرةً، عند واحد يُدعى سِمعَانَ الدَبَّاغ.</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Tout Joppé fut au courant, et beaucoup crurent au Seigneur. Pierre demeura assez longtemps à Joppé, chez un certain Simon qui était corroyeur.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it became known throughout all Joppa, and many believed on the Lord. 43 So it was that he stayed many days in Joppa with Simon, a tanner.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389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91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593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0400" name="Group 16"/>
          <p:cNvGraphicFramePr>
            <a:graphicFrameLocks noGrp="1"/>
          </p:cNvGraphicFramePr>
          <p:nvPr/>
        </p:nvGraphicFramePr>
        <p:xfrm>
          <a:off x="69850" y="0"/>
          <a:ext cx="9074150" cy="638333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65:1-2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 ينبغي التَّسبيحُ يا اللـهُ في صهيون. ولكَ تُوفى النذورُ في أورشليم. استمع يا اللـهُ صلواتي. لأنَّه إليكَ يأتي كلُّ بشرٍ.</a:t>
                      </a:r>
                      <a:r>
                        <a:rPr kumimoji="0" lang="ar-SA" sz="36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65:1-2</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Dieu qui es en Sion, la louange te convient, et pour toi on accomplit des voeux.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Jusqu'à toi qui entends la prière, tout être de chair peut venir,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is awaiting You, O God, in Zion; And to You the vow shall be performed.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 You who hear prayer, To You all flesh will come.   </a:t>
                      </a:r>
                      <a:endParaRPr kumimoji="0" lang="en-GB"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36966" name="Rectangle 17"/>
          <p:cNvSpPr>
            <a:spLocks noGrp="1" noChangeArrowheads="1"/>
          </p:cNvSpPr>
          <p:nvPr>
            <p:ph type="ctrTitle"/>
          </p:nvPr>
        </p:nvSpPr>
        <p:spPr/>
        <p:txBody>
          <a:bodyPr/>
          <a:lstStyle/>
          <a:p>
            <a:pPr eaLnBrk="1" hangingPunct="1"/>
            <a:r>
              <a:rPr lang="en-US" sz="900" dirty="0"/>
              <a:t>16pg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1424" name="Group 16"/>
          <p:cNvGraphicFramePr>
            <a:graphicFrameLocks noGrp="1"/>
          </p:cNvGraphicFramePr>
          <p:nvPr/>
        </p:nvGraphicFramePr>
        <p:xfrm>
          <a:off x="69850" y="-26988"/>
          <a:ext cx="9074150" cy="701472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(16:13-19)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إلى نواحي قيصريَّة فيلبُّس سأل تلاميذه قائلاً: " ماذا يقول النَّاس فى ابن البشر من هو؟ " فهُم قالوا: " قومٌ قالوا يوحنَّا المعمدان، وقال آخرون إيليَّا، وقال آخرون إرميا أو واحدٌ من الأنبياء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Ils dirent: "Pour les uns, Jean le Baptiste; pour d'autres, Élie; pour d'autres encore, Jérémie ou l'un des prophètes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37990" name="Rectangle 17"/>
          <p:cNvSpPr>
            <a:spLocks noGrp="1" noChangeArrowheads="1"/>
          </p:cNvSpPr>
          <p:nvPr>
            <p:ph type="ctrTitle"/>
          </p:nvPr>
        </p:nvSpPr>
        <p:spPr/>
        <p:txBody>
          <a:bodyPr/>
          <a:lstStyle/>
          <a:p>
            <a:pPr eaLnBrk="1" hangingPunct="1"/>
            <a:r>
              <a:rPr lang="en-US" dirty="0"/>
              <a:t>16g</a:t>
            </a:r>
          </a:p>
        </p:txBody>
      </p:sp>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2434" name="Group 2"/>
          <p:cNvGraphicFramePr>
            <a:graphicFrameLocks noGrp="1"/>
          </p:cNvGraphicFramePr>
          <p:nvPr/>
        </p:nvGraphicFramePr>
        <p:xfrm>
          <a:off x="69850" y="0"/>
          <a:ext cx="9074150" cy="6904992"/>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 وأنتم، مَن تقولون إني أنا؟ " فأجاب سمعان بطرس وقال: " أنت هو المسيح ابن اللـهِ الحـيِّ ". فأجـاب يسـوع وقـال لـه: " طوبـاك يا سـمعـان ابن يُونَا، إنَّ لحماً ودماً لم يُعلِن لكَ هذا، لكن أبي الذي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3470" name="Group 14"/>
          <p:cNvGraphicFramePr>
            <a:graphicFrameLocks noGrp="1"/>
          </p:cNvGraphicFramePr>
          <p:nvPr/>
        </p:nvGraphicFramePr>
        <p:xfrm>
          <a:off x="69850" y="115888"/>
          <a:ext cx="9074150" cy="5692776"/>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وأنا أقول لك أيضاً: أنت بطرسُ، وعلى هذه الصَّخرة أبني بِيِعَتي، وأبوابَ الجحيم لن تقوَى عليها.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Et moi, je te le déclare: Tu es Pierre, et sur cette pierre je bâtirai mon Eglise, et la Puissance de la mort n'aura pas de force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4495" name="Group 15"/>
          <p:cNvGraphicFramePr>
            <a:graphicFrameLocks noGrp="1"/>
          </p:cNvGraphicFramePr>
          <p:nvPr/>
        </p:nvGraphicFramePr>
        <p:xfrm>
          <a:off x="69850" y="44450"/>
          <a:ext cx="9074150" cy="580637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7207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 وما تربُطهُ على الأرض يكون مربُوطاً فى السَّموات. وما تحلُّهُ على الأرضِ يكون محلولاً فى السَّموات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6543" name="Group 15"/>
          <p:cNvGraphicFramePr>
            <a:graphicFrameLocks noGrp="1"/>
          </p:cNvGraphicFramePr>
          <p:nvPr/>
        </p:nvGraphicFramePr>
        <p:xfrm>
          <a:off x="179388" y="44450"/>
          <a:ext cx="8785225" cy="5699760"/>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0431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Appearance of the Holy Cross at the hands of Queen Helene</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 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الصليب</a:t>
                      </a:r>
                      <a:r>
                        <a:rPr kumimoji="0" lang="ar-KW"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septième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ar-EG" sz="40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413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9441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8591" name="Group 15"/>
          <p:cNvGraphicFramePr>
            <a:graphicFrameLocks noGrp="1"/>
          </p:cNvGraphicFramePr>
          <p:nvPr/>
        </p:nvGraphicFramePr>
        <p:xfrm>
          <a:off x="107950" y="115888"/>
          <a:ext cx="8928100" cy="6270626"/>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العشية (</a:t>
                      </a:r>
                      <a:r>
                        <a:rPr kumimoji="0" lang="en-CA" sz="3600" b="0" i="0" u="sng" strike="noStrike" cap="none" normalizeH="0" baseline="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ارفع علينا نور وجهك يا رب. جعلت سرورا في قلبي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لانك انت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يا رب منفردا في طمأنينة تسكّنني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a:t>
                      </a:r>
                      <a:r>
                        <a:rPr kumimoji="0" lang="en-CA" sz="3600" b="0" i="0" u="sng" strike="noStrike" cap="none" normalizeH="0" baseline="0">
                          <a:ln>
                            <a:noFill/>
                          </a:ln>
                          <a:solidFill>
                            <a:srgbClr val="FF9933"/>
                          </a:solidFill>
                          <a:effectLst/>
                          <a:latin typeface="Arial" charset="0"/>
                          <a:cs typeface="Arial" charset="0"/>
                        </a:rPr>
                        <a:t>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ô Éternel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mets dans mon coeur plus de joie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ô Éternel ! tu me fais habiter en sécurité. </a:t>
                      </a: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For You alone, O Lord, make me dwell in safety. </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45164" name="Rectangle 16"/>
          <p:cNvSpPr>
            <a:spLocks noGrp="1" noChangeArrowheads="1"/>
          </p:cNvSpPr>
          <p:nvPr>
            <p:ph type="ctrTitle"/>
          </p:nvPr>
        </p:nvSpPr>
        <p:spPr/>
        <p:txBody>
          <a:bodyPr/>
          <a:lstStyle/>
          <a:p>
            <a:pPr eaLnBrk="1" hangingPunct="1"/>
            <a:r>
              <a:rPr lang="en-US" sz="900" dirty="0"/>
              <a:t>17pv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9613" name="Group 13"/>
          <p:cNvGraphicFramePr>
            <a:graphicFrameLocks noGrp="1"/>
          </p:cNvGraphicFramePr>
          <p:nvPr/>
        </p:nvGraphicFramePr>
        <p:xfrm>
          <a:off x="107950" y="44450"/>
          <a:ext cx="9001125" cy="677291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CA" sz="3600" b="0" i="0" u="sng" strike="noStrike" cap="none" normalizeH="0" baseline="0">
                          <a:ln>
                            <a:noFill/>
                          </a:ln>
                          <a:solidFill>
                            <a:srgbClr val="FF9933"/>
                          </a:solidFill>
                          <a:effectLst/>
                          <a:latin typeface="Arial" charset="0"/>
                          <a:cs typeface="Arial" charset="0"/>
                        </a:rPr>
                        <a:t>8:28-42</a:t>
                      </a:r>
                      <a:r>
                        <a:rPr kumimoji="0" lang="ar-EG"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متى رفعتم ابن الانسان فحينئذ تفهمون اني انا هو ولست افعل شيئا من نفسي بل اتكلم بهذا كما علّمني ابي</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57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John 8:28-42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28 Jésus donc leur dit : Quand vous aurez élevé le Fils de l’homme, alors vous connaîtrez que je suis et que je ne fais rien de moi–même, mais que je parle selon ce que le Père m’a enseigné.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John 8:28-42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28 Then Jesus said to them, When you lift up the Son of Man, then you will know that I am He, and that I do nothing of Myself; but as My Father taught Me, I speak these things.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46186" name="Rectangle 14"/>
          <p:cNvSpPr>
            <a:spLocks noGrp="1" noChangeArrowheads="1"/>
          </p:cNvSpPr>
          <p:nvPr>
            <p:ph type="ctrTitle"/>
          </p:nvPr>
        </p:nvSpPr>
        <p:spPr/>
        <p:txBody>
          <a:bodyPr/>
          <a:lstStyle/>
          <a:p>
            <a:pPr eaLnBrk="1" hangingPunct="1"/>
            <a:r>
              <a:rPr lang="en-US" dirty="0"/>
              <a:t>17v</a:t>
            </a:r>
          </a:p>
        </p:txBody>
      </p:sp>
    </p:spTree>
  </p:cSld>
  <p:clrMapOvr>
    <a:masterClrMapping/>
  </p:clrMapOvr>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0641" name="Group 17"/>
          <p:cNvGraphicFramePr>
            <a:graphicFrameLocks noGrp="1"/>
          </p:cNvGraphicFramePr>
          <p:nvPr/>
        </p:nvGraphicFramePr>
        <p:xfrm>
          <a:off x="0" y="0"/>
          <a:ext cx="9109075" cy="6771578"/>
        </p:xfrm>
        <a:graphic>
          <a:graphicData uri="http://schemas.openxmlformats.org/drawingml/2006/table">
            <a:tbl>
              <a:tblPr rtl="1"/>
              <a:tblGrid>
                <a:gridCol w="4824412">
                  <a:extLst>
                    <a:ext uri="{9D8B030D-6E8A-4147-A177-3AD203B41FA5}">
                      <a16:colId xmlns:a16="http://schemas.microsoft.com/office/drawing/2014/main" val="20000"/>
                    </a:ext>
                  </a:extLst>
                </a:gridCol>
                <a:gridCol w="428466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والذي ارسلني هو معي ولم يتركني الآب وحدي لاني في كل حين افعل ما يرضيه </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وبينما هو يتكلم بهذا آمن به كثيرون. فقال يسوع لليهود الذين آمنوا به انكم ان ثبتم في كلامي فبالحقيقة تكونون تلاميذي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Celui qui m’a envoyé est avec moi ; il ne m’a pas laissé seul, parce que moi, je fais toujours ce qui lui est agréable. 30 Comme il parlait ainsi, plusieurs crurent en lui. 31 Jésus dit alors aux Juifs qui avaient cru en lui : Si vous demeurez dans ma parole, vous êtes vraiment mes disciples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29 And He who sent Me is with Me. The Father has not left Me alone, for I always do those things that please Him. 30 As He spoke these words, many believed in Him. 31 Then Jesus said to those Jews who believed Him, If you abide in My word, you are My disciples indeed.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1664" name="Group 16"/>
          <p:cNvGraphicFramePr>
            <a:graphicFrameLocks noGrp="1"/>
          </p:cNvGraphicFramePr>
          <p:nvPr/>
        </p:nvGraphicFramePr>
        <p:xfrm>
          <a:off x="107950" y="44450"/>
          <a:ext cx="8928100" cy="6880608"/>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وتعرفون الحق والحق يحرركم. اجابوه اننا ذرية ابراهيم ولم نستعبد لاحد قط.كيف تقول انت انكم تصيرون احرارا. اجابهم يسوع الحق الحق اقول لكم ان كل من يعمل الخطية هو عبد للخطية.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vous connaîtrez la vérité et la vérité vous rendra libres. 33 Ils lui répondirent : Nous sommes la descendance d’Abraham et nous n’avons jamais été esclaves de personne ; comment dis–tu : Vous deviendrez libres ? 34  Jésus leur répondit : En vérité, en vérité, je vous le dis, quiconque commet le péché est esclave du péché. </a:t>
                      </a:r>
                      <a:endParaRPr kumimoji="0" lang="en-US"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And you shall know the truth, and the truth shall make you free. 33 They answered Him, We are Abraham's descendants, and have never been in bondage to anyone. How can you say, `You will be made free'?34 Jesus answered them, Most assuredly, I say to you, whoever commits sin is a slave of sin.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2689" name="Group 17"/>
          <p:cNvGraphicFramePr>
            <a:graphicFrameLocks noGrp="1"/>
          </p:cNvGraphicFramePr>
          <p:nvPr/>
        </p:nvGraphicFramePr>
        <p:xfrm>
          <a:off x="107950" y="44450"/>
          <a:ext cx="9001125" cy="6770880"/>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والعبد لا يبقى في البيت الى الابد.اما الابن فيبقى الى الابد. فان حرركم الابن فبالحقيقة تكونون احرارا. انا عالم انكم ذرية ابراهيم.لكنكم تطلبون ان تقتلوني لان كلامي لا موضع له فيكم.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Or, l’esclave ne demeure pas pour toujours dans la maison ; le fils y demeure pour toujours. 36 Si donc le Fils vous rend libres, vous serez réellement libres. 37 Je sais que vous êtes la descendance d’Abraham ; mais vous cherchez à me faire mourir, parce que ma parole ne trouve pas de place en vous.  </a:t>
                      </a:r>
                      <a:endParaRPr kumimoji="0" lang="en-US"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35 And a slave does not abide in the house forever, but a son abides forever. 36 Therefore if the Son makes you free, you shall be free indeed. 37 I know that you are Abraham's </a:t>
                      </a:r>
                      <a:r>
                        <a:rPr kumimoji="0" lang="en-CA" sz="2600" b="0" i="0" u="none" strike="noStrike" cap="none" normalizeH="0" baseline="0">
                          <a:ln>
                            <a:noFill/>
                          </a:ln>
                          <a:solidFill>
                            <a:schemeClr val="bg1"/>
                          </a:solidFill>
                          <a:effectLst/>
                          <a:latin typeface="Arial" charset="0"/>
                          <a:cs typeface="Arial" charset="0"/>
                        </a:rPr>
                        <a:t>descendants,</a:t>
                      </a:r>
                      <a:r>
                        <a:rPr kumimoji="0" lang="en-CA" sz="2800" b="0" i="0" u="none" strike="noStrike" cap="none" normalizeH="0" baseline="0">
                          <a:ln>
                            <a:noFill/>
                          </a:ln>
                          <a:solidFill>
                            <a:schemeClr val="bg1"/>
                          </a:solidFill>
                          <a:effectLst/>
                          <a:latin typeface="Arial" charset="0"/>
                          <a:cs typeface="Arial" charset="0"/>
                        </a:rPr>
                        <a:t> but you seek to kill Me, because My word has no place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3709" name="Group 13"/>
          <p:cNvGraphicFramePr>
            <a:graphicFrameLocks noGrp="1"/>
          </p:cNvGraphicFramePr>
          <p:nvPr/>
        </p:nvGraphicFramePr>
        <p:xfrm>
          <a:off x="107950" y="44450"/>
          <a:ext cx="8928100" cy="642061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اتكلم بما رأيت عند ابي.وانتم تعملون ما رأيتم عند ابيكم. اجابوا وقالوا له ابونا هو ابراهيم.قال لهم يسوع لو كنتم اولاد ابراهيم لكنتم تعملون اعمال ابراهيم.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38  Moi, je dis ce que j’ai vu chez mon Père ; et vous, vous faites ce que vous avez entendu de votre père. 39  Ils lui répondirent : Notre père, c’est Abraham. Jésus leur dit : Si vous êtes enfants d’Abraham, faites les oeuvres d’Abraham. </a:t>
                      </a:r>
                      <a:endParaRPr kumimoji="0" lang="en-US"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38 I speak what I have seen with My Father, and you do what you have seen with your father. 39 They answered and said to Him, Abraham is our father.Jesus said to them, If you were Abraham's children, you would do the works of Abraham.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4734" name="Group 14"/>
          <p:cNvGraphicFramePr>
            <a:graphicFrameLocks noGrp="1"/>
          </p:cNvGraphicFramePr>
          <p:nvPr/>
        </p:nvGraphicFramePr>
        <p:xfrm>
          <a:off x="107950" y="44450"/>
          <a:ext cx="8928100" cy="6371845"/>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ولكنكم الآن تطلبون ان تقتلوني وانا انسان قد كلمكم بالحق الذي سمعه من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هذا لم يعمله ابراهيم. انتم تعملون اعمال ابيكم.فقالوا له اننا لم نولد من زنا.لنا اب واحد وهو الله</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40 Mais maintenant, vous cherchez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me faire mourir, moi un homme qui vous ai dit la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que j</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ai entendue de Dieu. Cela, Abraham ne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pas fait. 41 Vous faites les oeuvres de votre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Ils lui dirent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Nous ne sommes pas des enfants ill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gitimes</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nous avons un seul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Dieu.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40 But now you seek to kill Me, a Man who has told you the truth which I heard from God. Abraham did not do this. 41 You do the deeds of your father. Then they said to Him, We were not born of fornication; we have one Father--God.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5763" name="Group 19"/>
          <p:cNvGraphicFramePr>
            <a:graphicFrameLocks noGrp="1"/>
          </p:cNvGraphicFramePr>
          <p:nvPr/>
        </p:nvGraphicFramePr>
        <p:xfrm>
          <a:off x="107950" y="115888"/>
          <a:ext cx="892810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tx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قال لهم يسوع لو كان الله اباكم لكنتم تحبونني لاني خرجت من قبل الله وأتيت.لاني لم آت من نفسي بل ذاك ارسلن</a:t>
                      </a:r>
                      <a:r>
                        <a:rPr kumimoji="0" lang="en-CA"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Jésus leur dit : Si Dieu était votre Père, vous m’aimeriez, car c’est de Dieu que je suis sorti et que je viens ; je ne suis pas venu de moi–même, mais c’est lui qui m’a envoyé.</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42 Jesus said to them, If God were your Father, you would love Me, for I proceeded forth and came from God; nor have I come of Myself, but He sent Me.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334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9533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7811" name="Group 19"/>
          <p:cNvGraphicFramePr>
            <a:graphicFrameLocks noGrp="1"/>
          </p:cNvGraphicFramePr>
          <p:nvPr/>
        </p:nvGraphicFramePr>
        <p:xfrm>
          <a:off x="107950" y="44450"/>
          <a:ext cx="9001125" cy="6094224"/>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CA" sz="3600" b="0" i="0" u="sng" strike="noStrike" cap="none" normalizeH="0" baseline="0">
                          <a:ln>
                            <a:noFill/>
                          </a:ln>
                          <a:solidFill>
                            <a:srgbClr val="FF9933"/>
                          </a:solidFill>
                          <a:effectLst/>
                          <a:latin typeface="Arial" charset="0"/>
                          <a:cs typeface="Arial" charset="0"/>
                        </a:rPr>
                        <a:t>60:4-5</a:t>
                      </a:r>
                      <a:r>
                        <a:rPr kumimoji="0" lang="ar-EG"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اعطيت خائفيك راية ترفع لاجل الحق.سلاه  لكي ينجو احباؤك.خلّص بيمينك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CA" sz="3600" b="0" i="0" u="sng" strike="noStrike" cap="none" normalizeH="0" baseline="0">
                          <a:ln>
                            <a:noFill/>
                          </a:ln>
                          <a:solidFill>
                            <a:srgbClr val="FF9933"/>
                          </a:solidFill>
                          <a:effectLst/>
                          <a:latin typeface="Arial" charset="0"/>
                          <a:cs typeface="Arial" charset="0"/>
                        </a:rPr>
                        <a:t>60:4-5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 Tu as donné à ceux qui te craignent une bannière En faveur de la vérité.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5 Afin que tes bien–aimés soient délivrés, Sauve par ta droite, </a:t>
                      </a:r>
                      <a:endParaRPr kumimoji="0" lang="fr-CA" sz="3600" b="0" i="0" u="none"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Alleluia.</a:t>
                      </a:r>
                      <a:endParaRPr kumimoji="0" lang="fr-CA" sz="3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60:4-5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 You have given a banner to those who fear You, That it may be displayed because of the truth. Selah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That Your beloved may be delivered, Save with Your right hand. </a:t>
                      </a:r>
                      <a:r>
                        <a:rPr kumimoji="0" lang="en-US" sz="2800" b="0" i="0" u="none" strike="noStrike" cap="none" normalizeH="0" baseline="0">
                          <a:ln>
                            <a:noFill/>
                          </a:ln>
                          <a:solidFill>
                            <a:schemeClr val="bg1"/>
                          </a:solidFill>
                          <a:effectLst/>
                          <a:latin typeface="Arial" charset="0"/>
                          <a:cs typeface="Arial" charset="0"/>
                        </a:rPr>
                        <a:t>  </a:t>
                      </a:r>
                      <a:r>
                        <a:rPr kumimoji="0" lang="en-US" sz="30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Alleluia. </a:t>
                      </a:r>
                      <a:endParaRPr kumimoji="0" lang="en-CA" sz="3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54374" name="Rectangle 20"/>
          <p:cNvSpPr>
            <a:spLocks noGrp="1" noChangeArrowheads="1"/>
          </p:cNvSpPr>
          <p:nvPr>
            <p:ph type="ctrTitle"/>
          </p:nvPr>
        </p:nvSpPr>
        <p:spPr/>
        <p:txBody>
          <a:bodyPr/>
          <a:lstStyle/>
          <a:p>
            <a:pPr eaLnBrk="1" hangingPunct="1"/>
            <a:r>
              <a:rPr lang="en-US" sz="900" dirty="0"/>
              <a:t>17pm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8829" name="Group 13"/>
          <p:cNvGraphicFramePr>
            <a:graphicFrameLocks noGrp="1"/>
          </p:cNvGraphicFramePr>
          <p:nvPr/>
        </p:nvGraphicFramePr>
        <p:xfrm>
          <a:off x="107950" y="44450"/>
          <a:ext cx="9072563" cy="5964874"/>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يوحنا (</a:t>
                      </a:r>
                      <a:r>
                        <a:rPr kumimoji="0" lang="en-CA" sz="3600" b="0" i="0" u="sng" strike="noStrike" cap="none" normalizeH="0" baseline="0">
                          <a:ln>
                            <a:noFill/>
                          </a:ln>
                          <a:solidFill>
                            <a:srgbClr val="FF9933"/>
                          </a:solidFill>
                          <a:effectLst/>
                          <a:latin typeface="Arial" charset="0"/>
                          <a:cs typeface="Times New Roman" pitchFamily="18" charset="0"/>
                        </a:rPr>
                        <a:t>(12:26-36</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وحيث اكون انا هناك ايضا يكون خادمي.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 كان احد يخدمني يكرمه الآب. الآن نفسي قد اضطربت.</a:t>
                      </a:r>
                      <a:r>
                        <a:rPr kumimoji="0" lang="en-US" sz="32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12:26-36</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    27 Maintenant mon âme est troublée.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12:26-36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26 </a:t>
                      </a:r>
                      <a:r>
                        <a:rPr kumimoji="0" lang="en-CA" sz="2800" b="0" i="0" u="none" strike="noStrike" cap="none" normalizeH="0" baseline="0">
                          <a:ln>
                            <a:noFill/>
                          </a:ln>
                          <a:solidFill>
                            <a:schemeClr val="bg1"/>
                          </a:solidFill>
                          <a:effectLst/>
                          <a:latin typeface="Arial" charset="0"/>
                          <a:cs typeface="Arial" charset="0"/>
                        </a:rPr>
                        <a:t>If anyone serves Me, let him follow Me; and where I am, there My servant will be also. If anyone serves Me, him My Father will honor. 27 Now My soul is troubled,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55398" name="Rectangle 14"/>
          <p:cNvSpPr>
            <a:spLocks noGrp="1" noChangeArrowheads="1"/>
          </p:cNvSpPr>
          <p:nvPr>
            <p:ph type="ctrTitle"/>
          </p:nvPr>
        </p:nvSpPr>
        <p:spPr/>
        <p:txBody>
          <a:bodyPr/>
          <a:lstStyle/>
          <a:p>
            <a:pPr eaLnBrk="1" hangingPunct="1"/>
            <a:r>
              <a:rPr lang="en-US" sz="900" dirty="0"/>
              <a:t>17m</a:t>
            </a:r>
          </a:p>
        </p:txBody>
      </p:sp>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9854" name="Group 14"/>
          <p:cNvGraphicFramePr>
            <a:graphicFrameLocks noGrp="1"/>
          </p:cNvGraphicFramePr>
          <p:nvPr/>
        </p:nvGraphicFramePr>
        <p:xfrm>
          <a:off x="107950" y="44450"/>
          <a:ext cx="9072563"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اقول.ايها الآب نجني من هذه الساعة.ولكن لاجل هذا أتيت الى هذه الساعة. ايها الآب مجد اسمك.فجاء صوت من السماء مجدت وامجد ايضا.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que dirai–je ? Père, sauve–moi de cette heure ? Mais c’est pour cela que je suis venu jusqu’à cette heure. 28  Père, glorifie ton nom ! Une voix vint alors du ciel : Je l’ai glorifié et je le glorifierai de nouveau.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what shall I say? `Father, save Me  from  this hour'? But for  this purpose I came to this hour. 28 Father, glorify Your name. Then a voice came from heaven, saying, I have both glorified it and will glorify it again.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0877" name="Group 13"/>
          <p:cNvGraphicFramePr>
            <a:graphicFrameLocks noGrp="1"/>
          </p:cNvGraphicFramePr>
          <p:nvPr/>
        </p:nvGraphicFramePr>
        <p:xfrm>
          <a:off x="107950" y="44450"/>
          <a:ext cx="9072563" cy="580637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فالجمع الذي كان واقفا وسمع قال قد حدث رعد.وآخرون قالوا قد كلمه ملاك.  اجاب يسوع وقال ليس من اجلي صار هذا الصوت بل من اجلكم. </a:t>
                      </a:r>
                      <a:endParaRPr kumimoji="0" lang="en-CA" sz="36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La foule, qui se tenait là et qui avait entendu, disait que c’était le tonnerre. D’autres disaient : Un ange lui a parlé. 30 Jésus reprit la parole : Ce n’est pas à cause de moi que cette voix s’est fait entendre ; c’est à cause de vous.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29 Therefore the people who stood by and heard it said that it had thundered. Others said, An angel has spoken to Him. 30 Jesus answered and said, This voice did not come because of Me, but for your sake. </a:t>
                      </a:r>
                      <a:endParaRPr kumimoji="0" lang="en-CA"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1901" name="Group 13"/>
          <p:cNvGraphicFramePr>
            <a:graphicFrameLocks noGrp="1"/>
          </p:cNvGraphicFramePr>
          <p:nvPr/>
        </p:nvGraphicFramePr>
        <p:xfrm>
          <a:off x="107950" y="44450"/>
          <a:ext cx="9072563"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دينونة هذا العالم.الآن يطرح رئيس هذا العالم خارجا.وانا ان ارتفعت عن الارض اجذب اليّ الجميع.  قال هذا مشيرا الى اية ميتة كان مزمعا ان يموت.</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Maintenant c’est le jugement de ce monde ; maintenant le prince de ce monde sera jeté dehors. 32  Et moi, quand j’aurai été élevé de la terre, j’attirerai tous (les hommes) à moi. 33  Il disait cela pour indiquer de quelle mort il devait mourir.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31 Now is the judgment of this world; now the ruler of this world will be cast out. 32 And I, if I am lifted up from the earth, will draw all peoples to Myself. 33 This He said, signifying by what death He would die.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2925" name="Group 13"/>
          <p:cNvGraphicFramePr>
            <a:graphicFrameLocks noGrp="1"/>
          </p:cNvGraphicFramePr>
          <p:nvPr/>
        </p:nvGraphicFramePr>
        <p:xfrm>
          <a:off x="107950" y="44450"/>
          <a:ext cx="9072563"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فاجابه الجمع نحن سمعنا من الناموس ان المسيح يبقى الى الابد.فكيف تقول انت انه ينبغي ان يرتفع ابن الانسان.من هو هذا ابن الانسان.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La foule lui répondit : Nous avons appris par la loi que le Christ demeure éternellement ; comment donc dis–tu : Il faut que le Fils de l’homme soit élevé ? Qui est ce Fils de l’homme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34 The people answered Him, We have heard from the law that the Christ remains forever; and how can You say, `The Son of Man must be lifted up'? Who is this Son of Man?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3950" name="Group 14"/>
          <p:cNvGraphicFramePr>
            <a:graphicFrameLocks noGrp="1"/>
          </p:cNvGraphicFramePr>
          <p:nvPr/>
        </p:nvGraphicFramePr>
        <p:xfrm>
          <a:off x="107950" y="44450"/>
          <a:ext cx="9001125" cy="56181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النور معكم زمانا قليلا بعد.فسيروا ما دام لكم النور لئلا يدرككم الظلام.والذي يسير في الظلام لا يعلم الى اين يذهب.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leur dit : La lumière est encore pour un peu de temps parmi vous. Marchez pendant que vous avez la lumière, afin que les ténèbres ne vous surprennent pas : celui qui marche dans les ténèbres ne sait pas où il va.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35 Then Jesus said to them, A little while longer the light is with you. Walk while you have the light, lest darkness overtake you; he who walks in darkness does not know where he is going.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4979" name="Group 19"/>
          <p:cNvGraphicFramePr>
            <a:graphicFrameLocks noGrp="1"/>
          </p:cNvGraphicFramePr>
          <p:nvPr/>
        </p:nvGraphicFramePr>
        <p:xfrm>
          <a:off x="107950" y="44450"/>
          <a:ext cx="9001125" cy="5689601"/>
        </p:xfrm>
        <a:graphic>
          <a:graphicData uri="http://schemas.openxmlformats.org/drawingml/2006/table">
            <a:tbl>
              <a:tblPr rtl="1"/>
              <a:tblGrid>
                <a:gridCol w="5473700">
                  <a:extLst>
                    <a:ext uri="{9D8B030D-6E8A-4147-A177-3AD203B41FA5}">
                      <a16:colId xmlns:a16="http://schemas.microsoft.com/office/drawing/2014/main" val="20000"/>
                    </a:ext>
                  </a:extLst>
                </a:gridCol>
                <a:gridCol w="352742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 دام لكم النور آمنوا بالنور لتصيروا ابناء النور.تكلم يسوع بهذا ثم مضى واختفى عنهم</a:t>
                      </a:r>
                      <a:r>
                        <a:rPr kumimoji="0" lang="ar-EG" sz="3200" b="0" i="0" u="none" strike="noStrike" cap="none" normalizeH="0" baseline="0">
                          <a:ln>
                            <a:noFill/>
                          </a:ln>
                          <a:solidFill>
                            <a:schemeClr val="bg1"/>
                          </a:solidFill>
                          <a:effectLst/>
                          <a:latin typeface="Arial" charset="0"/>
                          <a:cs typeface="Arial" charset="0"/>
                        </a:rPr>
                        <a:t>.</a:t>
                      </a:r>
                      <a:r>
                        <a:rPr kumimoji="0" lang="ar-EG" sz="32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Pendant que vous avez la lumière, croyez en la lumière, afin que vous deveniez des enfants de lumière. Jésus dit cela, puis il s’en alla et se cacha loin d’eux.</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36 While you have the light, believe in the light, that you may become sons of light.</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62"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96256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9625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9625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8034"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كلمة الصليب عند الهالكين جهالة واما عندنا نحن المخلّصين فهي قوة الله. لانه مكتوب سأبيد حكمة الحكماء وارفض فهم الفهماء. اين الحكيم.اين الكاتب.</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la parole de la croix est folie pour ceux qui périssent ; mais pour nous qui sommes sauvés, elle est puissance de Dieu. 19  Aussi est–il écrit : Je détruirai la sagesse des sages, Et j’anéantirai l’intelligence des intelligents. 20 Où est le sage ? où est le scribe ?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For the message of the cross is foolishness to those who are perishing, but to us who are being saved it is the power of God. 19 For it is written: I will destroy the wisdom of the wise, And bring to nothing the understanding of the prudent. 20 Where is the wise? Where is the scribe?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63590" name="Rectangle 13"/>
          <p:cNvSpPr>
            <a:spLocks noGrp="1" noChangeArrowheads="1"/>
          </p:cNvSpPr>
          <p:nvPr>
            <p:ph type="ctrTitle"/>
          </p:nvPr>
        </p:nvSpPr>
        <p:spPr/>
        <p:txBody>
          <a:bodyPr/>
          <a:lstStyle/>
          <a:p>
            <a:pPr eaLnBrk="1" hangingPunct="1"/>
            <a:r>
              <a:rPr lang="en-US"/>
              <a:t>17p</a:t>
            </a:r>
          </a:p>
        </p:txBody>
      </p:sp>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9071" name="Group 15"/>
          <p:cNvGraphicFramePr>
            <a:graphicFrameLocks noGrp="1"/>
          </p:cNvGraphicFramePr>
          <p:nvPr/>
        </p:nvGraphicFramePr>
        <p:xfrm>
          <a:off x="107950" y="44450"/>
          <a:ext cx="9072563" cy="5618163"/>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اليهود يسألون آية واليونانيين يطلبون حكمة. ولكننا نحن نكرز بالمسيح مصلوبا لليهود عثرة ولليونانيين جهالة.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Les Juifs demandent des miracles, et les Grecs cherchent la sagesse : 23  nous, nous prêchons Christ crucifié, scandale pour les Juifs et folie pour les païens,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22 For Jews request a sign, and Greeks seek after wisdom; 23 but we preach Christ crucified, to the Jews a stumbling block and to the Greeks foolishness,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0093" name="Group 13"/>
          <p:cNvGraphicFramePr>
            <a:graphicFrameLocks noGrp="1"/>
          </p:cNvGraphicFramePr>
          <p:nvPr/>
        </p:nvGraphicFramePr>
        <p:xfrm>
          <a:off x="107950" y="44450"/>
          <a:ext cx="9072563"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للمدعوين يهودا ويونانيين فبالمسيح قوة الله وحكمة الله. لان جهالة الله احكم من الناس.وضعف الله اقوى من الناس</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mais pour ceux qui sont appelés, tant Juifs que Grecs, Christ, puissance de Dieu et sagesse de Dieu. 25 Car la folie de Dieu est plus sage que les hommes, et la faiblesse de Dieu est plus forte que les hommes.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24 but to those who are called, both Jews and Greeks, Christ the power of God and the wisdom of God. 25 Because the foolishness of God is wiser than men, and the weakness of God is stronger than men.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1106" name="Group 2"/>
          <p:cNvGraphicFramePr>
            <a:graphicFrameLocks noGrp="1"/>
          </p:cNvGraphicFramePr>
          <p:nvPr/>
        </p:nvGraphicFramePr>
        <p:xfrm>
          <a:off x="107950" y="44450"/>
          <a:ext cx="9072563" cy="684206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فانظروا دعوتكم ايها الاخوة ان ليس كثيرون حكماء حسب الجسد ليس كثيرون اقوياء ليس كثيرون شرفاء بل اختار الله جهال العالم ليخزي الحكماء.واختار الله ضعفاء العالم ليخزي الاقوياء.  </a:t>
                      </a:r>
                      <a:endParaRPr kumimoji="0" lang="en-CA" sz="24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5070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Considérez, frères, comment vous avez été appelés : il n’y a parmi vous ni beaucoup de sages selon la chair, ni beaucoup de puissants, ni beaucoup de nobles. 27  Mais Dieu a choisi les choses folles du monde pour confondre les sages ; Dieu a choisi les choses faibles du monde pour confondre les fortes ;</a:t>
                      </a:r>
                      <a:r>
                        <a:rPr kumimoji="0" lang="fr-FR" sz="26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26 For you see your calling, brethren, that not many wise according to the flesh, not many mighty, not many noble, are called. 27 But God has chosen the foolish things of the world to put to shame the wise, and God has chosen the weak things of the world to put to shame the things which are mighty;</a:t>
                      </a:r>
                      <a:endParaRPr kumimoji="0" lang="en-US" sz="2400" b="0" i="0" u="none" strike="noStrike" cap="none" normalizeH="0" baseline="0">
                        <a:ln>
                          <a:noFill/>
                        </a:ln>
                        <a:solidFill>
                          <a:srgbClr val="FF9933"/>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2130" name="Group 2"/>
          <p:cNvGraphicFramePr>
            <a:graphicFrameLocks noGrp="1"/>
          </p:cNvGraphicFramePr>
          <p:nvPr/>
        </p:nvGraphicFramePr>
        <p:xfrm>
          <a:off x="107950" y="44450"/>
          <a:ext cx="9072563" cy="561816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واختار الله ادنياء العالم والمزدرى وغير الموجود ليبطل الموجود   لكي لا يفتخر كل ذي جسد امامه.</a:t>
                      </a:r>
                      <a:endParaRPr kumimoji="0" lang="en-CA" sz="24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Dieu a choisi les choses viles du monde, celles qu’on méprise, celles qui ne sont pas, pour réduire à rien celles qui sont, 29  afin que nulle chair ne se glorifie devant Dieu</a:t>
                      </a:r>
                      <a:r>
                        <a:rPr kumimoji="0" lang="fr-FR" sz="26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28 and the base things of the world and the things which are despised God has chosen, and the things which are not, to bring to nothing the things that are, 29 that no flesh should glory in His presence.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3171" name="Group 19"/>
          <p:cNvGraphicFramePr>
            <a:graphicFrameLocks noGrp="1"/>
          </p:cNvGraphicFramePr>
          <p:nvPr/>
        </p:nvGraphicFramePr>
        <p:xfrm>
          <a:off x="107950" y="44450"/>
          <a:ext cx="9072563"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ومنه انتم بالمسيح يسوع الذي صار لنا حكمة من الله وبرا وقداسة وفداء.  حتى كما هو مكتوب من افتخر فليفتخر بالرب</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5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Or, c’est par lui que vous êtes en Christ–Jésus qui, de par Dieu, a été fait pour nous sagesse, et aussi justice, sanctification et rédemption, 31 afin, comme il est écrit : Que celui qui se glorifie se glorifie dans le Seigneur.</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30 But of Him you are in Christ Jesus, who became for us wisdom from God--and righteousness and sanctification and redemption-- 31 that, as it is written, He who glories, let him glory in the Lord.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973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dirty="0">
                <a:solidFill>
                  <a:srgbClr val="FF9900"/>
                </a:solidFill>
              </a:rPr>
              <a:t>The Grace of God the Father be with you all. Amen</a:t>
            </a:r>
          </a:p>
          <a:p>
            <a:endParaRPr lang="ar-EG" sz="3200" dirty="0">
              <a:solidFill>
                <a:srgbClr val="FF9900"/>
              </a:solidFill>
            </a:endParaRPr>
          </a:p>
          <a:p>
            <a:r>
              <a:rPr lang="ar-SA" sz="3200" dirty="0">
                <a:solidFill>
                  <a:srgbClr val="FF9900"/>
                </a:solidFill>
              </a:rPr>
              <a:t>نعمة اللـه الآب فلتحل على أرواحنا يا آبائي وإخوتي. آمين. </a:t>
            </a:r>
          </a:p>
          <a:p>
            <a:endParaRPr lang="en-US" sz="3200" dirty="0">
              <a:solidFill>
                <a:srgbClr val="FF9900"/>
              </a:solidFill>
            </a:endParaRPr>
          </a:p>
          <a:p>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075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970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9707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7262" name="Group 14"/>
          <p:cNvGraphicFramePr>
            <a:graphicFrameLocks noGrp="1"/>
          </p:cNvGraphicFramePr>
          <p:nvPr/>
        </p:nvGraphicFramePr>
        <p:xfrm>
          <a:off x="34925" y="44450"/>
          <a:ext cx="9145588" cy="62658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الكاثوليكون من رسالة بطرس الرسول الأولى(1 : 22 ـ 27 )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Arial" charset="0"/>
                        </a:rPr>
                        <a:t>1Peter 2:11-25</a:t>
                      </a:r>
                      <a:endParaRPr kumimoji="0" lang="fr-CA"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en tant qu’étrangers et voyageurs, à vous abstenir des désirs charnels qui font la guerre à l’âme.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Arial" charset="0"/>
                        </a:rPr>
                        <a:t>1Peter 2:11-25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11 </a:t>
                      </a:r>
                      <a:r>
                        <a:rPr kumimoji="0" lang="en-CA" sz="2800" b="0" i="0" u="none" strike="noStrike" cap="none" normalizeH="0" baseline="0">
                          <a:ln>
                            <a:noFill/>
                          </a:ln>
                          <a:solidFill>
                            <a:schemeClr val="bg1"/>
                          </a:solidFill>
                          <a:effectLst/>
                          <a:latin typeface="Arial" charset="0"/>
                          <a:cs typeface="Arial" charset="0"/>
                        </a:rPr>
                        <a:t>Beloved, I beg you as sojourners and pilgrims, abstain from fleshly lusts which war against the soul,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71782" name="Rectangle 15"/>
          <p:cNvSpPr>
            <a:spLocks noGrp="1" noChangeArrowheads="1"/>
          </p:cNvSpPr>
          <p:nvPr>
            <p:ph type="ctrTitle"/>
          </p:nvPr>
        </p:nvSpPr>
        <p:spPr/>
        <p:txBody>
          <a:bodyPr/>
          <a:lstStyle/>
          <a:p>
            <a:pPr eaLnBrk="1" hangingPunct="1"/>
            <a:r>
              <a:rPr lang="en-US"/>
              <a:t>17c</a:t>
            </a:r>
          </a:p>
        </p:txBody>
      </p:sp>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8286" name="Group 14"/>
          <p:cNvGraphicFramePr>
            <a:graphicFrameLocks noGrp="1"/>
          </p:cNvGraphicFramePr>
          <p:nvPr/>
        </p:nvGraphicFramePr>
        <p:xfrm>
          <a:off x="34925" y="44450"/>
          <a:ext cx="9074150" cy="60499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Au milieu des païens, ayez une bonne conduite, afin que, là où ils vous calomnient comme faisant le mal, ils voient vos oeuvres bonnes, et glorifient Dieu au jour de sa visite.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9313" name="Group 17"/>
          <p:cNvGraphicFramePr>
            <a:graphicFrameLocks noGrp="1"/>
          </p:cNvGraphicFramePr>
          <p:nvPr/>
        </p:nvGraphicFramePr>
        <p:xfrm>
          <a:off x="107950" y="0"/>
          <a:ext cx="9001125" cy="5915280"/>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CA" sz="3200" b="0" i="0" u="none" strike="noStrike" cap="none" normalizeH="0" baseline="0">
                          <a:ln>
                            <a:noFill/>
                          </a:ln>
                          <a:solidFill>
                            <a:schemeClr val="bg1"/>
                          </a:solidFill>
                          <a:effectLst/>
                          <a:latin typeface="Arial" charset="0"/>
                          <a:cs typeface="Times New Roman" pitchFamily="18" charset="0"/>
                        </a:rPr>
                        <a:t> </a:t>
                      </a:r>
                      <a:r>
                        <a:rPr kumimoji="0" lang="ar-EG" sz="3200" b="0" i="0" u="none" strike="noStrike" cap="none" normalizeH="0" baseline="0">
                          <a:ln>
                            <a:noFill/>
                          </a:ln>
                          <a:solidFill>
                            <a:schemeClr val="bg1"/>
                          </a:solidFill>
                          <a:effectLst/>
                          <a:latin typeface="Arial" charset="0"/>
                          <a:cs typeface="Arial" charset="0"/>
                        </a:rPr>
                        <a:t>فاخضعوا لكل ترتيب بشري من اجل الرب.ان كان للملك فكمن هو فوق الكل </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او</a:t>
                      </a:r>
                      <a:r>
                        <a:rPr kumimoji="0" lang="ar-EG" sz="3200" b="0" i="0" u="none" strike="noStrike" cap="none" normalizeH="0" baseline="0">
                          <a:ln>
                            <a:noFill/>
                          </a:ln>
                          <a:solidFill>
                            <a:schemeClr val="bg1"/>
                          </a:solidFill>
                          <a:effectLst/>
                          <a:latin typeface="Arial" charset="0"/>
                          <a:cs typeface="Arial" charset="0"/>
                        </a:rPr>
                        <a:t> للولاة فكمرسلين منه للانتقام من فاعلي الشر وللمدح لفاعلي الخير. </a:t>
                      </a:r>
                      <a:endParaRPr kumimoji="0" lang="en-CA" sz="28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 cause du Seigneur, soyez soumis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toute institution humaine soit au roi comme souverain, 14 soit aux gouverneurs comme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par lui pour punir ceux qui font le mal et louer ceux qui font le bien</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fr-CA" sz="27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endParaRPr kumimoji="0" lang="en-US" sz="27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0322" name="Group 2"/>
          <p:cNvGraphicFramePr>
            <a:graphicFrameLocks noGrp="1"/>
          </p:cNvGraphicFramePr>
          <p:nvPr/>
        </p:nvGraphicFramePr>
        <p:xfrm>
          <a:off x="107950" y="44450"/>
          <a:ext cx="9072563" cy="6766560"/>
        </p:xfrm>
        <a:graphic>
          <a:graphicData uri="http://schemas.openxmlformats.org/drawingml/2006/table">
            <a:tbl>
              <a:tblPr rtl="1"/>
              <a:tblGrid>
                <a:gridCol w="5040313">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Times New Roman" pitchFamily="18" charset="0"/>
                        </a:rPr>
                        <a:t> لان هكذا هي مشيئة الله ان تفعلوا الخير فتسكّتوا جهالة الناس الاغبياء. كاحرار وليس كالذين الحرية عندهم سترة للشر بل كعبيد الله. اكرموا الجميع.احبوا الاخوة.</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0" i="0" u="none" strike="noStrike" cap="none" normalizeH="0" baseline="0">
                          <a:ln>
                            <a:noFill/>
                          </a:ln>
                          <a:solidFill>
                            <a:schemeClr val="bg1"/>
                          </a:solidFill>
                          <a:effectLst/>
                          <a:latin typeface="Arial" charset="0"/>
                          <a:cs typeface="Times New Roman" pitchFamily="18" charset="0"/>
                        </a:rPr>
                        <a:t>خافوا الله.</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0" i="0" u="none" strike="noStrike" cap="none" normalizeH="0" baseline="0">
                          <a:ln>
                            <a:noFill/>
                          </a:ln>
                          <a:solidFill>
                            <a:schemeClr val="bg1"/>
                          </a:solidFill>
                          <a:effectLst/>
                          <a:latin typeface="Arial" charset="0"/>
                          <a:cs typeface="Times New Roman" pitchFamily="18" charset="0"/>
                        </a:rPr>
                        <a:t>اكرموا الملك</a:t>
                      </a:r>
                      <a:endParaRPr kumimoji="0" lang="ar-EG" sz="24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15  car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la volont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Dieu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faisant le bien vous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duisiez au silence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ignorance des insens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16  comme des hommes libres, sans faire de la libert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un voile qui couvre la 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chancet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mais comme des serviteurs de Dieu. 17  Honorez tout le monde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aimez vos fr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res, craignez Dieu</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honorez le roi.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1346" name="Group 2"/>
          <p:cNvGraphicFramePr>
            <a:graphicFrameLocks noGrp="1"/>
          </p:cNvGraphicFramePr>
          <p:nvPr/>
        </p:nvGraphicFramePr>
        <p:xfrm>
          <a:off x="107950" y="44450"/>
          <a:ext cx="9072563" cy="6339840"/>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Times New Roman" pitchFamily="18" charset="0"/>
                        </a:rPr>
                        <a:t> ايها الخدام كونوا خاضعين بكل هيبة للسادة ليس للصالحين المترفقين فقط بل للعنفاء ايضا.  لان هذا فضل ان كان احد من اجل ضمير نحو الله يحتمل احزانا متألما بالظلم.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18  Serviteurs, soyez, en toute crainte, soumis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vos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tres, non seulement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ceux qui sont bons et doux, mais aussi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ceux qui sont difficiles, 19  car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une grâce que de supporter des peines, par motif de conscience envers Dieu quand on souffre injustement.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Servants, be submissive to your masters with all fear, not only to the good and gentle, but also to the harsh. 19 For this is commendable, if because of conscience toward God one endures grief, suffering wrongfully.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2370" name="Group 2"/>
          <p:cNvGraphicFramePr>
            <a:graphicFrameLocks noGrp="1"/>
          </p:cNvGraphicFramePr>
          <p:nvPr/>
        </p:nvGraphicFramePr>
        <p:xfrm>
          <a:off x="107950" y="44450"/>
          <a:ext cx="9072563" cy="5618163"/>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لانه اي مجد هو ان كنتم تلطمون مخطئين فتصبرون.</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endParaRPr kumimoji="0" lang="ar-EG" sz="24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20  Quelle gloire, en effet, y a</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supporter de mauvais traitements pour avoir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 </a:t>
                      </a:r>
                      <a:r>
                        <a:rPr kumimoji="0" lang="fr-FR" sz="2800" b="0" i="0" u="none" strike="noStrike" cap="none" normalizeH="0" baseline="0">
                          <a:ln>
                            <a:noFill/>
                          </a:ln>
                          <a:solidFill>
                            <a:schemeClr val="bg1"/>
                          </a:solidFill>
                          <a:effectLst/>
                          <a:latin typeface="Arial" charset="0"/>
                          <a:cs typeface="Times New Roman" pitchFamily="18" charset="0"/>
                        </a:rPr>
                        <a:t>? Mais si, tout en faisant le bien, vous supportez la souffrance,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une grâce devant Dieu.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3394" name="Group 2"/>
          <p:cNvGraphicFramePr>
            <a:graphicFrameLocks noGrp="1"/>
          </p:cNvGraphicFramePr>
          <p:nvPr/>
        </p:nvGraphicFramePr>
        <p:xfrm>
          <a:off x="107950" y="44450"/>
          <a:ext cx="9072563" cy="6339840"/>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 الذي لم يفعل خطية ولا وجد في فمه مكر  الذي اذ شتم لم يكن يشتم عوضا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à cela, en effet, que vous avez été appelés, parce que Christ lui aussi a souffert pour vous et vous a laissé un exemple, afin que vous suiviez ses traces ; 22  lui qui n’a pas commis de péché, et dans la bouche duquel il ne s’est pas trouvé de fraude ; 23  lui qui, insulté, ne rendait pas l’insulte ;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For to this you were called, because Christ also suffered for us, leaving us an example, that you should follow His steps: 22 Who committed no sin, Nor was deceit found in His mouth; 23 who, when He was reviled, did not revile in return;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4418" name="Group 2"/>
          <p:cNvGraphicFramePr>
            <a:graphicFrameLocks noGrp="1"/>
          </p:cNvGraphicFramePr>
          <p:nvPr/>
        </p:nvGraphicFramePr>
        <p:xfrm>
          <a:off x="107950" y="44450"/>
          <a:ext cx="9072563"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Times New Roman" pitchFamily="18" charset="0"/>
                        </a:rPr>
                        <a:t>واذ تألم لم يكن يهدد بل كان يسلم لمن يقضي بعدل. الذي حمل هو نفسه خطايانا في جسده على الخشبة لكي نموت عن الخطايا فنحيا للبر.الذي بجلدته شفيتم.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souffrant, ne faisait pas de menaces, mais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remettait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Celui qui juge justement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24  lui qui a port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nos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en son corps sur le bois, afin que, morts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nos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nous vivions pour la justice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lui dont la meurtrissure vous a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ris.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when He suffered, He did not threaten, but committed Himself to Him who judges righteously; 24 who Himself bore our sins in His own body on the tree, that we, having died to sins, might live for righteousness--</a:t>
                      </a:r>
                      <a:r>
                        <a:rPr kumimoji="0" lang="en-CA" sz="2400" b="0" i="0" u="none" strike="noStrike" cap="none" normalizeH="0" baseline="0">
                          <a:ln>
                            <a:noFill/>
                          </a:ln>
                          <a:solidFill>
                            <a:schemeClr val="bg1"/>
                          </a:solidFill>
                          <a:effectLst/>
                          <a:latin typeface="Arial" charset="0"/>
                          <a:cs typeface="Arial" charset="0"/>
                        </a:rPr>
                        <a:t>by whose stripes you were healed. </a:t>
                      </a:r>
                      <a:endParaRPr kumimoji="0" lang="en-US"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5442" name="Group 2"/>
          <p:cNvGraphicFramePr>
            <a:graphicFrameLocks noGrp="1"/>
          </p:cNvGraphicFramePr>
          <p:nvPr/>
        </p:nvGraphicFramePr>
        <p:xfrm>
          <a:off x="107950" y="115888"/>
          <a:ext cx="9072563" cy="56181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لانكم كنتم كخراف ضالة لكنكم رجعتم الآن الى راعي نفوسكم واسقفها فنحيا للبر.الذي بجلدته شفيتم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25  Car vous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tiez comme des brebis errantes, mais maintenant, vous êtes retourn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vers le berger et le gardien de vos âmes.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25 For you were like sheep going astray, but have now returned to the Shepherd and Overseer of your souls.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0994"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2018"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982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9820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9820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9538" name="Group 2"/>
          <p:cNvGraphicFramePr>
            <a:graphicFrameLocks noGrp="1"/>
          </p:cNvGraphicFramePr>
          <p:nvPr/>
        </p:nvGraphicFramePr>
        <p:xfrm>
          <a:off x="107950" y="-26988"/>
          <a:ext cx="9072563" cy="5962714"/>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الإبركسيس فصل من أعمال آبائنا الرسل الأطهار </a:t>
                      </a:r>
                      <a:r>
                        <a:rPr kumimoji="0" lang="en-CA" sz="3200" b="0" i="0" u="sng" strike="noStrike" cap="none" normalizeH="0" baseline="0">
                          <a:ln>
                            <a:noFill/>
                          </a:ln>
                          <a:solidFill>
                            <a:srgbClr val="FF9933"/>
                          </a:solidFill>
                          <a:effectLst/>
                          <a:latin typeface="Arial" charset="0"/>
                          <a:cs typeface="Arial" charset="0"/>
                        </a:rPr>
                        <a:t>10:34-43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ففتح بطرس فاه وقال</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بالحق انا اجد ان الله لا يقبل الوجوه</a:t>
                      </a:r>
                      <a:r>
                        <a:rPr kumimoji="0" lang="en-US"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 بل في كل امة الذي يتقيه ويصنع البر مقبول عنده</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a:t>
                      </a:r>
                      <a:r>
                        <a:rPr kumimoji="0" lang="en-CA" sz="2800" b="0" i="0" u="sng" strike="noStrike" cap="none" normalizeH="0" baseline="0">
                          <a:ln>
                            <a:noFill/>
                          </a:ln>
                          <a:solidFill>
                            <a:srgbClr val="FF9933"/>
                          </a:solidFill>
                          <a:effectLst/>
                          <a:latin typeface="Arial" charset="0"/>
                          <a:cs typeface="Times New Roman" pitchFamily="18" charset="0"/>
                        </a:rPr>
                        <a:t>10:34-43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34  Alors Pierre ouvrit la bouche et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le comprends, pour Dieu il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y a pas de consid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 de personnes, 35  mais en toute nation celui qui le craint et qui pratique la justice lui est agr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able.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33"/>
                          </a:solidFill>
                          <a:effectLst/>
                          <a:latin typeface="Arial" charset="0"/>
                          <a:cs typeface="Times New Roman" pitchFamily="18" charset="0"/>
                        </a:rPr>
                        <a:t>Acts 10:34-43</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34 </a:t>
                      </a:r>
                      <a:r>
                        <a:rPr kumimoji="0" lang="en-CA" sz="2800" b="0" i="0" u="none" strike="noStrike" cap="none" normalizeH="0" baseline="0">
                          <a:ln>
                            <a:noFill/>
                          </a:ln>
                          <a:solidFill>
                            <a:schemeClr val="bg1"/>
                          </a:solidFill>
                          <a:effectLst/>
                          <a:latin typeface="Arial" charset="0"/>
                          <a:cs typeface="Arial" charset="0"/>
                        </a:rPr>
                        <a:t>Then Peter opened his mouth and said: In truth I perceive that God shows no partiality. 35 But in every nation whoever fears Him and works righteousness is accepted by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83046" name="Rectangle 13"/>
          <p:cNvSpPr>
            <a:spLocks noGrp="1" noChangeArrowheads="1"/>
          </p:cNvSpPr>
          <p:nvPr>
            <p:ph type="ctrTitle"/>
          </p:nvPr>
        </p:nvSpPr>
        <p:spPr/>
        <p:txBody>
          <a:bodyPr/>
          <a:lstStyle/>
          <a:p>
            <a:pPr eaLnBrk="1" hangingPunct="1"/>
            <a:r>
              <a:rPr lang="en-US"/>
              <a:t>17a</a:t>
            </a:r>
          </a:p>
        </p:txBody>
      </p:sp>
    </p:spTree>
  </p:cSld>
  <p:clrMapOvr>
    <a:masterClrMapping/>
  </p:clrMapOvr>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0562"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الكلمة التي ارسلها الى بني اسرائيل يبشر بالسلام بيسوع المسيح.هذا هو رب الكل.  انتم تعلمون الامر الذي صار في كل اليهودية مبتدئا من الجليل بعد المعمودية التي كرز بها يوحنا.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36  Il a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la parole aux fils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Isra</a:t>
                      </a:r>
                      <a:r>
                        <a:rPr kumimoji="0" lang="fr-FR" sz="2800" b="0" i="0" u="none" strike="noStrike" cap="none" normalizeH="0" baseline="0">
                          <a:ln>
                            <a:noFill/>
                          </a:ln>
                          <a:solidFill>
                            <a:schemeClr val="bg1"/>
                          </a:solidFill>
                          <a:effectLst/>
                          <a:latin typeface="Times New Roman"/>
                          <a:cs typeface="Times New Roman" pitchFamily="18" charset="0"/>
                        </a:rPr>
                        <a:t>ë</a:t>
                      </a:r>
                      <a:r>
                        <a:rPr kumimoji="0" lang="fr-FR" sz="2800" b="0" i="0" u="none" strike="noStrike" cap="none" normalizeH="0" baseline="0">
                          <a:ln>
                            <a:noFill/>
                          </a:ln>
                          <a:solidFill>
                            <a:schemeClr val="bg1"/>
                          </a:solidFill>
                          <a:effectLst/>
                          <a:latin typeface="Arial" charset="0"/>
                          <a:cs typeface="Times New Roman" pitchFamily="18" charset="0"/>
                        </a:rPr>
                        <a:t>l, en leur annon</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ant la bonne nouvelle de la paix par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Christ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lui, le Seigneur de tous. 37  Vous savez ce qui est arriv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toute la Jud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avoir commenc</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Galil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suite du baptême que Jean a prêch</a:t>
                      </a:r>
                      <a:r>
                        <a:rPr kumimoji="0" lang="fr-FR" sz="2800" b="0" i="0" u="none" strike="noStrike" cap="none" normalizeH="0" baseline="0">
                          <a:ln>
                            <a:noFill/>
                          </a:ln>
                          <a:solidFill>
                            <a:schemeClr val="bg1"/>
                          </a:solidFill>
                          <a:effectLst/>
                          <a:latin typeface="Times New Roman"/>
                          <a:cs typeface="Times New Roman" pitchFamily="18" charset="0"/>
                        </a:rPr>
                        <a:t>é </a:t>
                      </a:r>
                      <a:r>
                        <a:rPr kumimoji="0" lang="fr-FR" sz="2800" b="0" i="0" u="none" strike="noStrike" cap="none" normalizeH="0" baseline="0">
                          <a:ln>
                            <a:noFill/>
                          </a:ln>
                          <a:solidFill>
                            <a:schemeClr val="bg1"/>
                          </a:solidFill>
                          <a:effectLst/>
                          <a:latin typeface="Arial" charset="0"/>
                          <a:cs typeface="Times New Roman" pitchFamily="18" charset="0"/>
                        </a:rPr>
                        <a: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36 The word which God sent to the children of Israel, preaching peace through Jesus Christ--He is Lord of all-- 37 that word you know, which was proclaimed throughout all Judea, and began from Galilee after the baptism which John preached:</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1586" name="Group 2"/>
          <p:cNvGraphicFramePr>
            <a:graphicFrameLocks noGrp="1"/>
          </p:cNvGraphicFramePr>
          <p:nvPr/>
        </p:nvGraphicFramePr>
        <p:xfrm>
          <a:off x="107950" y="44450"/>
          <a:ext cx="9072563" cy="5618163"/>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يسوع الذي من الناصرة كيف مسحه الله بالروح القدس والقوة الذي جال يصنع خيرا ويشفي جميع المتسلط عليهم ابليس لان الله كان معه.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38  comment Dieu a oint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Esprit Saint et de puissance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de Nazareth, qui allait de lieu en lieu en faisant le bien et en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rissant tous ceux qui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sous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oppression du diable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car Dieu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avec lui.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38 how God anointed Jesus of Nazareth with the Holy Spirit and with power, who went about doing good and healing all who were oppressed by the devil, for God was with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2610" name="Group 2"/>
          <p:cNvGraphicFramePr>
            <a:graphicFrameLocks noGrp="1"/>
          </p:cNvGraphicFramePr>
          <p:nvPr/>
        </p:nvGraphicFramePr>
        <p:xfrm>
          <a:off x="107950" y="44450"/>
          <a:ext cx="9072563"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ونحن شهود بكل ما فعل في كورة اليهودية وفي اورشليم.الذي ايضا قتلوه معلقين اياه على خشبة.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39  Nous sommes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moins de tout 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 fait dans le pays des Juifs et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rusalem. Ils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ont fait mourir en le pendant au bois.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39 And we are witnesses of all things which He did both in the land of the Jews and in Jerusalem, whom they killed by hanging on a tree.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3634" name="Group 2"/>
          <p:cNvGraphicFramePr>
            <a:graphicFrameLocks noGrp="1"/>
          </p:cNvGraphicFramePr>
          <p:nvPr/>
        </p:nvGraphicFramePr>
        <p:xfrm>
          <a:off x="107950" y="44450"/>
          <a:ext cx="9072563"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هذا اقامه الله في اليوم الثالث واعطى ان يصير ظاهرا   ليس لجميع الشعب بل لشهود سبق الله فانتخبهم.لنا نحن الذين اكلنا وشربنا معه بعد قيامته من الاموات.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40  Dieu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ressuscit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troisi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me jour et lui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se manifester, 41  non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tout le peuple, mais aux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moins choisis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avance par Dieu,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nous qui avons mang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et bu avec lui, 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sa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surrection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entre les morts.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40 Him God raised up on the third day, and showed Him openly, 41 not to all the people, but to witnesses chosen before by God, even to us who ate and drank with Him after He arose from the dead.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4658" name="Group 2"/>
          <p:cNvGraphicFramePr>
            <a:graphicFrameLocks noGrp="1"/>
          </p:cNvGraphicFramePr>
          <p:nvPr/>
        </p:nvGraphicFramePr>
        <p:xfrm>
          <a:off x="107950" y="44450"/>
          <a:ext cx="9072563" cy="68519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وصانا ان نكرز للشعب ونشهد بان هذا هو المعين من الله ديانا للاحياء والاموات.  له يشهد جميع الانبياء ان كل من يؤمن به ينال باسمه غفران الخطايا</a:t>
                      </a:r>
                      <a:endParaRPr kumimoji="0" lang="ar-EG" sz="24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42  Et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nous a command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prêcher au peuple et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attester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lui</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même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sign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par Dieu comme juge des vivants et des morts. 43  Tous les proph</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tes rendent de lui le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moignage que quiconque croit en lui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oit par son nom le pardon des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42 And He commanded us to preach to the people, and to testify that it is He who was ordained by God to be Judge of the living and the dead. 43 To Him all the prophets witness that, through His name, whoever believes in Him will receive remission of sins.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9186"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0210"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123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a:t>
            </a:r>
            <a:r>
              <a:rPr lang="en-US" sz="4400">
                <a:solidFill>
                  <a:srgbClr val="FF9933"/>
                </a:solidFill>
              </a:rPr>
              <a:t> </a:t>
            </a:r>
            <a:r>
              <a:rPr lang="ar-EG" sz="4400">
                <a:solidFill>
                  <a:srgbClr val="FF9933"/>
                </a:solidFill>
              </a:rPr>
              <a:t>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8754" name="Group 2"/>
          <p:cNvGraphicFramePr>
            <a:graphicFrameLocks noGrp="1"/>
          </p:cNvGraphicFramePr>
          <p:nvPr/>
        </p:nvGraphicFramePr>
        <p:xfrm>
          <a:off x="107950" y="44450"/>
          <a:ext cx="9072563" cy="615696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  </a:t>
                      </a:r>
                      <a:r>
                        <a:rPr kumimoji="0" lang="en-CA" sz="3600" b="0" i="0" u="sng" strike="noStrike" cap="none" normalizeH="0" baseline="0">
                          <a:ln>
                            <a:noFill/>
                          </a:ln>
                          <a:solidFill>
                            <a:srgbClr val="FF9933"/>
                          </a:solidFill>
                          <a:effectLst/>
                          <a:latin typeface="Arial" charset="0"/>
                          <a:cs typeface="Times New Roman" pitchFamily="18" charset="0"/>
                        </a:rPr>
                        <a:t>65:1-2</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ar-EG" sz="2800" b="1"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لك ينبغي التسبيح يا الله في صهيون ولك يوفى النذر</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يا سامع الصلاة اليك يأتي كل بشر</a:t>
                      </a:r>
                      <a:r>
                        <a:rPr kumimoji="0" lang="en-US" sz="36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CA" sz="3600" b="0" i="0" u="sng" strike="noStrike" cap="none" normalizeH="0" baseline="0">
                          <a:ln>
                            <a:noFill/>
                          </a:ln>
                          <a:solidFill>
                            <a:srgbClr val="FF9933"/>
                          </a:solidFill>
                          <a:effectLst/>
                          <a:latin typeface="Arial" charset="0"/>
                          <a:cs typeface="Times New Roman" pitchFamily="18" charset="0"/>
                        </a:rPr>
                        <a:t>65:1-2</a:t>
                      </a:r>
                      <a:endParaRPr kumimoji="0" lang="fr-CA"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Pour toi le silence est louange ô Dieu, dans Sion, Et l’on accomplira le voeu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   Toi, qui écoutes la prière ! Tous les hommes viendront à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65:1-2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Praise is awaiting You, O God, in Zion; And to You the vow shall be performed.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2 O You who hear prayer, To You all flesh will come. </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92262" name="Rectangle 13"/>
          <p:cNvSpPr>
            <a:spLocks noGrp="1" noChangeArrowheads="1"/>
          </p:cNvSpPr>
          <p:nvPr>
            <p:ph type="ctrTitle"/>
          </p:nvPr>
        </p:nvSpPr>
        <p:spPr/>
        <p:txBody>
          <a:bodyPr/>
          <a:lstStyle/>
          <a:p>
            <a:pPr eaLnBrk="1" hangingPunct="1"/>
            <a:r>
              <a:rPr lang="en-US" sz="900" dirty="0"/>
              <a:t>17pg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9778" name="Group 2"/>
          <p:cNvGraphicFramePr>
            <a:graphicFrameLocks noGrp="1"/>
          </p:cNvGraphicFramePr>
          <p:nvPr/>
        </p:nvGraphicFramePr>
        <p:xfrm>
          <a:off x="34925" y="-26988"/>
          <a:ext cx="9145588" cy="655161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يوحنا (</a:t>
                      </a:r>
                      <a:r>
                        <a:rPr kumimoji="0" lang="en-CA" sz="3600" b="0" i="0" u="sng" strike="noStrike" cap="none" normalizeH="0" baseline="0">
                          <a:ln>
                            <a:noFill/>
                          </a:ln>
                          <a:solidFill>
                            <a:srgbClr val="FF9933"/>
                          </a:solidFill>
                          <a:effectLst/>
                          <a:latin typeface="Arial" charset="0"/>
                          <a:cs typeface="Times New Roman" pitchFamily="18" charset="0"/>
                        </a:rPr>
                        <a:t>(10:22-38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وكان عيد التجديد في اورشليم وكان شتاء. وكان يسوع يتمشى في الهيكل في رواق سليمان.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10:22-38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22  On célébrait à Jérusalem la fête de la Dédicace. C’était l’hiver. 23  Jésus se promenait dans le temple, sous le portique de Salomon.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10:22-38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22 Now it was the Feast of Dedication in Jerusalem, and it was winter. 23 And Jesus walked in the temple, in Solomon's porch.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93286" name="Rectangle 13"/>
          <p:cNvSpPr>
            <a:spLocks noGrp="1" noChangeArrowheads="1"/>
          </p:cNvSpPr>
          <p:nvPr>
            <p:ph type="ctrTitle"/>
          </p:nvPr>
        </p:nvSpPr>
        <p:spPr/>
        <p:txBody>
          <a:bodyPr/>
          <a:lstStyle/>
          <a:p>
            <a:pPr eaLnBrk="1" hangingPunct="1"/>
            <a:r>
              <a:rPr lang="en-US" dirty="0"/>
              <a:t>17g</a:t>
            </a:r>
          </a:p>
        </p:txBody>
      </p:sp>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0802" name="Group 2"/>
          <p:cNvGraphicFramePr>
            <a:graphicFrameLocks noGrp="1"/>
          </p:cNvGraphicFramePr>
          <p:nvPr/>
        </p:nvGraphicFramePr>
        <p:xfrm>
          <a:off x="34925" y="-26988"/>
          <a:ext cx="9145588" cy="655161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فاحتاط به اليهود وقالوا له الى متى تعلّق انفسنا.ان كنت انت المسيح فقل لنا جهرا.</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Les Juifs l’entourèrent et lui dirent : Jusques à quand tiendras–tu notre âme en suspens ? Si toi, tu es le Christ, dis–le nous ouvertement.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24 Then the Jews surrounded Him and said to Him, How long do You keep us in doubt? If You are the Christ, tell us plainly.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1826" name="Group 2"/>
          <p:cNvGraphicFramePr>
            <a:graphicFrameLocks noGrp="1"/>
          </p:cNvGraphicFramePr>
          <p:nvPr/>
        </p:nvGraphicFramePr>
        <p:xfrm>
          <a:off x="107950" y="103188"/>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اجابهم يسوع اني قلت لكم ولستم تؤمنون.الاعمال التي انا اعملها باسم ابي هي تشهد لي. ولكنكم لستم تؤمنون لانكم لستم من خرافي كما قلت لكم. خرافي تسمع صوتي وانا اعرفها فتتبعني. </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leur répondit : Je vous l’ai dit, et vous ne croyez pas. Les oeuvres que je fais au nom de mon Père rendent témoignage de moi. 26  Mais vous ne croyez pas, parce que vous n’êtes pas de mes brebis. 27  Mes brebis entendent ma voix. Moi, je les connais, et elles me suivent. </a:t>
                      </a:r>
                      <a:endParaRPr kumimoji="0" lang="ar-EG" sz="2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25 Jesus answered them, I told you, and you do not believe. The works that I do in My Father's name, they bear witness of Me. 26 But you do not believe, because you are not of My sheep, as I said to you. 27 My sheep hear My voice, and I know them, and they follow Me.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2850" name="Group 2"/>
          <p:cNvGraphicFramePr>
            <a:graphicFrameLocks noGrp="1"/>
          </p:cNvGraphicFramePr>
          <p:nvPr/>
        </p:nvGraphicFramePr>
        <p:xfrm>
          <a:off x="107950" y="103188"/>
          <a:ext cx="9072563"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وانا اعطيها حياة ابدية ولن تهلك الى الابد ولا يخطفها احد من يدي.  ابي الذي اعطاني اياها هو اعظم من الكل ولا يقدر احد ان يخطف من يد ابي.   انا والآب واحد </a:t>
                      </a:r>
                      <a:r>
                        <a:rPr kumimoji="0" lang="en-US" sz="3200" b="0" i="0" u="none" strike="noStrike" cap="none" normalizeH="0" baseline="0">
                          <a:ln>
                            <a:noFill/>
                          </a:ln>
                          <a:solidFill>
                            <a:schemeClr val="bg1"/>
                          </a:solidFill>
                          <a:effectLst/>
                          <a:latin typeface="Arial" charset="0"/>
                          <a:cs typeface="Times New Roman" pitchFamily="18" charset="0"/>
                        </a:rPr>
                        <a:t>.</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leur donne la vie éternelle ; elles ne périront jamais, et personne ne les arrachera de ma main. 29  Mon Père, qui me les a données, est plus grand que tous ; et personne ne peut les arracher de la main du Père. 30  Moi et le Père, nous sommes un. </a:t>
                      </a:r>
                      <a:endParaRPr kumimoji="0" lang="ar-EG" sz="2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28 And I give them eternal life, and they shall never perish; neither shall anyone snatch them out of My hand. 29 My Father, who has given them to Me, is greater than all; and no one is able to snatch them out of My Father's hand. 30 I and My Father are one. </a:t>
                      </a:r>
                      <a:endParaRPr kumimoji="0" lang="en-US" sz="25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3874" name="Group 2"/>
          <p:cNvGraphicFramePr>
            <a:graphicFrameLocks noGrp="1"/>
          </p:cNvGraphicFramePr>
          <p:nvPr/>
        </p:nvGraphicFramePr>
        <p:xfrm>
          <a:off x="107950" y="103188"/>
          <a:ext cx="9072563" cy="5775326"/>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25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فتناول اليهود ايضا حجارة ليرجموه. </a:t>
                      </a:r>
                      <a:r>
                        <a:rPr kumimoji="0" lang="ar-SA" sz="3200" b="0" i="0" u="none" strike="noStrike" cap="none" normalizeH="0" baseline="0">
                          <a:ln>
                            <a:noFill/>
                          </a:ln>
                          <a:solidFill>
                            <a:schemeClr val="bg1"/>
                          </a:solidFill>
                          <a:effectLst/>
                          <a:latin typeface="Arial" charset="0"/>
                          <a:cs typeface="Arial" charset="0"/>
                        </a:rPr>
                        <a:t>اجابهم يسوع اعمالا كثيرة حسنة أريتكم من عند ابي.بسبب اي عمل منها ترجمونني.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Les Juifs ramassèrent de nouveau des pierres pour le lapider. 32  Jésus reprit et leur dit : Je vous ai fait voir beaucoup d’oeuvres bonnes venant du Père. Pour laquelle de ces oeuvres me lapidez–vous ?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31 Then the Jews took up stones again to stone Him.</a:t>
                      </a:r>
                      <a:r>
                        <a:rPr kumimoji="0" lang="en-CA" sz="2600" b="0" i="0" u="none" strike="noStrike" cap="none" normalizeH="0" baseline="0">
                          <a:ln>
                            <a:noFill/>
                          </a:ln>
                          <a:solidFill>
                            <a:schemeClr val="bg1"/>
                          </a:solidFill>
                          <a:effectLst/>
                          <a:latin typeface="Arial" charset="0"/>
                          <a:cs typeface="Arial" charset="0"/>
                        </a:rPr>
                        <a:t> </a:t>
                      </a:r>
                      <a:r>
                        <a:rPr kumimoji="0" lang="en-CA" sz="2800" b="0" i="0" u="none" strike="noStrike" cap="none" normalizeH="0" baseline="0">
                          <a:ln>
                            <a:noFill/>
                          </a:ln>
                          <a:solidFill>
                            <a:schemeClr val="bg1"/>
                          </a:solidFill>
                          <a:effectLst/>
                          <a:latin typeface="Arial" charset="0"/>
                          <a:cs typeface="Arial" charset="0"/>
                        </a:rPr>
                        <a:t>32 Jesus answered them, Many good works I have shown you from My Father. For which of those works do you stone 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4898" name="Group 2"/>
          <p:cNvGraphicFramePr>
            <a:graphicFrameLocks noGrp="1"/>
          </p:cNvGraphicFramePr>
          <p:nvPr/>
        </p:nvGraphicFramePr>
        <p:xfrm>
          <a:off x="107950" y="103188"/>
          <a:ext cx="9072563" cy="5913120"/>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اجابه اليهود قائلين لسنا نرجمك لاجل عمل حسن بل لاجل تجديف.فانك وانت انسان تجعل نفسك الها. اجابهم يسوع أليس مكتوبا في ناموسكم انا قلت انكم آلهة.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Les Juifs lui répondirent : Ce n’est pas pour une oeuvre bonne que nous te lapidons, mais pour un blasphème, et parce que toi, qui es un homme, tu te fais Dieu. 34  Jésus leur répondit : N’est–il pas écrit dans votre loi : J’ai dit : Vous êtes des dieux ? </a:t>
                      </a:r>
                      <a:endParaRPr kumimoji="0" lang="ar-EG" sz="2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33 The Jews answered Him, saying, For a good work we do not stone You, but for blasphemy, and because You, being a Man, make Yourself God. 34 Jesus answered them, Is it not written in your law, `I said, You are gods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5922" name="Group 2"/>
          <p:cNvGraphicFramePr>
            <a:graphicFrameLocks noGrp="1"/>
          </p:cNvGraphicFramePr>
          <p:nvPr/>
        </p:nvGraphicFramePr>
        <p:xfrm>
          <a:off x="107950" y="103188"/>
          <a:ext cx="9072563" cy="624459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859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ان قال آلهة لاولئك الذين صارت اليهم كلمة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يمكن ان ينقض المكتوب.  فالذي قدسه الآب وارسله الى العالم أتقولون له انك تجدف لاني قلت اني ابن الله.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Si elle a appelé dieux ceux à qui la parole de Dieu a été adressée  et l’Écriture ne peut être abolie  36  à celui que le Père a sanctifié et envoyé dans le monde, vous dites : Tu blasphèmes ! parce que j’ai dit : Je suis le Fils de Dieu ! </a:t>
                      </a:r>
                      <a:endParaRPr kumimoji="0" lang="ar-EG" sz="2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35 If He called them gods, to whom the word of God came (and the Scripture cannot be broken), 36 do you say of Him whom the Father sanctified and sent into the world, `You are blaspheming,' because I said, `I am the Son of God'?</a:t>
                      </a:r>
                      <a:r>
                        <a:rPr kumimoji="0" lang="en-CA" sz="2600" b="0" i="0" u="none" strike="noStrike" cap="none" normalizeH="0" baseline="0">
                          <a:ln>
                            <a:noFill/>
                          </a:ln>
                          <a:solidFill>
                            <a:schemeClr val="bg1"/>
                          </a:solidFill>
                          <a:effectLst/>
                          <a:latin typeface="Arial" charset="0"/>
                          <a:cs typeface="Arial" charset="0"/>
                        </a:rPr>
                        <a:t> </a:t>
                      </a:r>
                      <a:endParaRPr kumimoji="0" lang="en-US" sz="25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6946" name="Group 2"/>
          <p:cNvGraphicFramePr>
            <a:graphicFrameLocks noGrp="1"/>
          </p:cNvGraphicFramePr>
          <p:nvPr/>
        </p:nvGraphicFramePr>
        <p:xfrm>
          <a:off x="36513" y="201613"/>
          <a:ext cx="9072562" cy="60594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ان كنت لست اعمل اعمال ابي فلا تؤمنوا بي</a:t>
                      </a:r>
                      <a:r>
                        <a:rPr kumimoji="0" lang="en-US"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 ولكن ان كنت اعمل فان لم تؤمنوا بي فآمنوا بالاعمال لكي تعرفوا وتؤمنوا ان الآب فيّ وانا فيه</a:t>
                      </a:r>
                      <a:r>
                        <a:rPr kumimoji="0" lang="ar-EG" sz="28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Times New Roman" pitchFamily="18" charset="0"/>
                        </a:rPr>
                        <a:t>( 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3</a:t>
                      </a:r>
                      <a:r>
                        <a:rPr kumimoji="0" lang="ar-SA" sz="2800" b="0" i="0" u="none" strike="noStrike" cap="none" normalizeH="0" baseline="0">
                          <a:ln>
                            <a:noFill/>
                          </a:ln>
                          <a:solidFill>
                            <a:schemeClr val="bg1"/>
                          </a:solidFill>
                          <a:effectLst/>
                          <a:latin typeface="Arial" charset="0"/>
                          <a:cs typeface="Arial" charset="0"/>
                        </a:rPr>
                        <a:t>7</a:t>
                      </a:r>
                      <a:r>
                        <a:rPr kumimoji="0" lang="fr-FR" sz="2800" b="0" i="0" u="none" strike="noStrike" cap="none" normalizeH="0" baseline="0">
                          <a:ln>
                            <a:noFill/>
                          </a:ln>
                          <a:solidFill>
                            <a:schemeClr val="bg1"/>
                          </a:solidFill>
                          <a:effectLst/>
                          <a:latin typeface="Arial" charset="0"/>
                          <a:cs typeface="Arial" charset="0"/>
                        </a:rPr>
                        <a:t>  Si je ne fais pas les œuvres de mon Père, ne me croyez pas ! 38  Mais si je les fais, quand même vous ne me croiriez pas, croyez à ces oeuvres, afin de savoir et de reconnaître que le Père est en moi, et moi dans le Père.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37 If I do not do the works of My Father, do not believe Me; 38 but if I do, though you do not believe Me, believe the works, that you may know and believe that the Father is in Me, and I in Him.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14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9005" name="Group 13"/>
          <p:cNvGraphicFramePr>
            <a:graphicFrameLocks noGrp="1"/>
          </p:cNvGraphicFramePr>
          <p:nvPr/>
        </p:nvGraphicFramePr>
        <p:xfrm>
          <a:off x="539750" y="333375"/>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of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Feast of the cross)</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a:t>
                      </a:r>
                      <a:r>
                        <a:rPr kumimoji="0" lang="ar-EG" sz="4000" b="1" i="0" u="none" strike="noStrike" cap="none" normalizeH="0" baseline="0">
                          <a:ln>
                            <a:noFill/>
                          </a:ln>
                          <a:solidFill>
                            <a:srgbClr val="FF9900"/>
                          </a:solidFill>
                          <a:effectLst/>
                          <a:latin typeface="Arial" charset="0"/>
                          <a:cs typeface="Arial" charset="0"/>
                        </a:rPr>
                        <a:t>ليوم الثامن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توت</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ثانى أيام عيد الصليب</a:t>
                      </a:r>
                      <a:r>
                        <a:rPr kumimoji="0" lang="ar-KW"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Dix </a:t>
                      </a:r>
                      <a:r>
                        <a:rPr kumimoji="0" lang="fr-FR" sz="4000" b="1" i="0" u="none" strike="noStrike" cap="none" normalizeH="0" baseline="0">
                          <a:ln>
                            <a:noFill/>
                          </a:ln>
                          <a:solidFill>
                            <a:srgbClr val="FF9900"/>
                          </a:solidFill>
                          <a:effectLst/>
                          <a:latin typeface="Arial" charset="0"/>
                          <a:cs typeface="Arial" charset="0"/>
                        </a:rPr>
                        <a:t>huitième</a:t>
                      </a:r>
                      <a:r>
                        <a:rPr kumimoji="0" lang="en-US" sz="4000" b="1" i="0" u="none" strike="noStrike" cap="none" normalizeH="0" baseline="0">
                          <a:ln>
                            <a:noFill/>
                          </a:ln>
                          <a:solidFill>
                            <a:srgbClr val="FF9900"/>
                          </a:solidFill>
                          <a:effectLst/>
                          <a:latin typeface="Arial" charset="0"/>
                          <a:cs typeface="Arial" charset="0"/>
                        </a:rPr>
                        <a:t> jour de mois de Tout</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0035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1042" name="Group 2"/>
          <p:cNvGraphicFramePr>
            <a:graphicFrameLocks noGrp="1"/>
          </p:cNvGraphicFramePr>
          <p:nvPr/>
        </p:nvGraphicFramePr>
        <p:xfrm>
          <a:off x="179388" y="44450"/>
          <a:ext cx="8964612" cy="6463920"/>
        </p:xfrm>
        <a:graphic>
          <a:graphicData uri="http://schemas.openxmlformats.org/drawingml/2006/table">
            <a:tbl>
              <a:tblPr rtl="1"/>
              <a:tblGrid>
                <a:gridCol w="4787900">
                  <a:extLst>
                    <a:ext uri="{9D8B030D-6E8A-4147-A177-3AD203B41FA5}">
                      <a16:colId xmlns:a16="http://schemas.microsoft.com/office/drawing/2014/main" val="20000"/>
                    </a:ext>
                  </a:extLst>
                </a:gridCol>
                <a:gridCol w="4176712">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عشية (</a:t>
                      </a:r>
                      <a:r>
                        <a:rPr kumimoji="0" lang="en-CA" sz="3600" b="0" i="0" u="sng" strike="noStrike" cap="none" normalizeH="0" baseline="0">
                          <a:ln>
                            <a:noFill/>
                          </a:ln>
                          <a:solidFill>
                            <a:srgbClr val="FF9933"/>
                          </a:solidFill>
                          <a:effectLst/>
                          <a:latin typeface="Arial" charset="0"/>
                          <a:cs typeface="Times New Roman" pitchFamily="18" charset="0"/>
                        </a:rPr>
                        <a:t>99:9, 5</a:t>
                      </a:r>
                      <a:r>
                        <a:rPr kumimoji="0" lang="ar-EG" sz="3600" b="0" i="0" u="sng" strike="noStrike" cap="none" normalizeH="0" baseline="0">
                          <a:ln>
                            <a:noFill/>
                          </a:ln>
                          <a:solidFill>
                            <a:srgbClr val="FF9933"/>
                          </a:solidFill>
                          <a:effectLst/>
                          <a:latin typeface="Arial" charset="0"/>
                          <a:cs typeface="Times New Roman" pitchFamily="18"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علّوا الرب الهنا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واسجدوا في جبل قدسه لان الرب الهنا قدوس. علّوا الرب الهنا واسجدوا عند موطئ قدميه.قدوس هو.</a:t>
                      </a:r>
                      <a:r>
                        <a:rPr kumimoji="0" lang="ar-EG" sz="3200" b="0" i="0" u="none" strike="noStrike" cap="none" normalizeH="0" baseline="0">
                          <a:ln>
                            <a:noFill/>
                          </a:ln>
                          <a:solidFill>
                            <a:schemeClr val="bg1"/>
                          </a:solidFill>
                          <a:effectLst/>
                          <a:latin typeface="Arial" charset="0"/>
                          <a:cs typeface="Arial" charset="0"/>
                        </a:rPr>
                        <a:t> هللويا.</a:t>
                      </a: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CA" sz="3600" b="0" i="0" u="sng" strike="noStrike" cap="none" normalizeH="0" baseline="0">
                          <a:ln>
                            <a:noFill/>
                          </a:ln>
                          <a:solidFill>
                            <a:srgbClr val="FF9933"/>
                          </a:solidFill>
                          <a:effectLst/>
                          <a:latin typeface="Arial" charset="0"/>
                          <a:cs typeface="Times New Roman" pitchFamily="18" charset="0"/>
                        </a:rPr>
                        <a:t>99:9,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Exaltez l’Éternel, notre Dieu, Et prosternez–vous sur sa montagne sainte ! Car il est saint, l’Éternel, notre Dieu </a:t>
                      </a:r>
                      <a:endParaRPr kumimoji="0" lang="fr-CA" sz="1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Exaltez l’Éternel, notre Dieu, Et prosternez–vous devant son marchepied ! Il est saint !   </a:t>
                      </a: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99:9,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Exalt the Lord our God, And worship at His holy hill; For the Lord our God  is holy.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Exalt the Lord our God, And worship at His footstool. </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04550" name="Rectangle 13"/>
          <p:cNvSpPr>
            <a:spLocks noGrp="1" noChangeArrowheads="1"/>
          </p:cNvSpPr>
          <p:nvPr>
            <p:ph type="ctrTitle"/>
          </p:nvPr>
        </p:nvSpPr>
        <p:spPr/>
        <p:txBody>
          <a:bodyPr/>
          <a:lstStyle/>
          <a:p>
            <a:pPr eaLnBrk="1" hangingPunct="1"/>
            <a:r>
              <a:rPr lang="en-US" sz="900" dirty="0"/>
              <a:t>18pv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2066" name="Group 2"/>
          <p:cNvGraphicFramePr>
            <a:graphicFrameLocks noGrp="1"/>
          </p:cNvGraphicFramePr>
          <p:nvPr/>
        </p:nvGraphicFramePr>
        <p:xfrm>
          <a:off x="107950" y="-26988"/>
          <a:ext cx="9036050" cy="6049963"/>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يوحنا (</a:t>
                      </a:r>
                      <a:r>
                        <a:rPr kumimoji="0" lang="en-CA" sz="3600" b="0" i="0" u="sng" strike="noStrike" cap="none" normalizeH="0" baseline="0">
                          <a:ln>
                            <a:noFill/>
                          </a:ln>
                          <a:solidFill>
                            <a:srgbClr val="FF9933"/>
                          </a:solidFill>
                          <a:effectLst/>
                          <a:latin typeface="Arial" charset="0"/>
                          <a:cs typeface="Times New Roman" pitchFamily="18" charset="0"/>
                        </a:rPr>
                        <a:t>4:19-24</a:t>
                      </a:r>
                      <a:r>
                        <a:rPr kumimoji="0" lang="ar-EG" sz="3600" b="0" i="0" u="sng" strike="noStrike" cap="none" normalizeH="0" baseline="0">
                          <a:ln>
                            <a:noFill/>
                          </a:ln>
                          <a:solidFill>
                            <a:srgbClr val="FF9933"/>
                          </a:solidFill>
                          <a:effectLst/>
                          <a:latin typeface="Arial" charset="0"/>
                          <a:cs typeface="Times New Roman" pitchFamily="18" charset="0"/>
                        </a:rPr>
                        <a:t> ) </a:t>
                      </a:r>
                      <a:endParaRPr kumimoji="0" lang="ar-SA"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آباؤنا سجدوا في هذا الجبل وانتم تقولون ان في اورشليم الموضع الذي ينبغي ان يسجد فيه.</a:t>
                      </a:r>
                      <a:endParaRPr kumimoji="0" lang="ar-SA" sz="3600" b="0" i="0" u="sng"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4:19-24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19  Seigneur, lui dit la femme, je vois que tu es proph</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te. 20  Nos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res ont ador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sur cette montagne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et vous dites, vous, que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endroit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il faut adorer est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rusalem.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4:19-24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19 </a:t>
                      </a:r>
                      <a:r>
                        <a:rPr kumimoji="0" lang="en-CA" sz="2800" b="0" i="0" u="none" strike="noStrike" cap="none" normalizeH="0" baseline="0">
                          <a:ln>
                            <a:noFill/>
                          </a:ln>
                          <a:solidFill>
                            <a:schemeClr val="bg1"/>
                          </a:solidFill>
                          <a:effectLst/>
                          <a:latin typeface="Arial" charset="0"/>
                          <a:cs typeface="Arial" charset="0"/>
                        </a:rPr>
                        <a:t> The woman said to           Him, Sir, I perceive that   You are a prophet. 20 Our  fathers worshiped on this mountain, and you Jews   say that in Jerusalem is the place where one ought to worship.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05574" name="Rectangle 13"/>
          <p:cNvSpPr>
            <a:spLocks noGrp="1" noChangeArrowheads="1"/>
          </p:cNvSpPr>
          <p:nvPr>
            <p:ph type="ctrTitle"/>
          </p:nvPr>
        </p:nvSpPr>
        <p:spPr/>
        <p:txBody>
          <a:bodyPr/>
          <a:lstStyle/>
          <a:p>
            <a:pPr eaLnBrk="1" hangingPunct="1"/>
            <a:r>
              <a:rPr lang="en-US" dirty="0"/>
              <a:t>18v</a:t>
            </a:r>
          </a:p>
        </p:txBody>
      </p:sp>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3090" name="Group 2"/>
          <p:cNvGraphicFramePr>
            <a:graphicFrameLocks noGrp="1"/>
          </p:cNvGraphicFramePr>
          <p:nvPr/>
        </p:nvGraphicFramePr>
        <p:xfrm>
          <a:off x="107950" y="115888"/>
          <a:ext cx="9036050" cy="5956872"/>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قال لها يسوع يا امرأة صدقيني انه تأتي ساعة لا في هذا الجبل ولا في اورشليم تسجدون للآب. انتم تسجدون لما لستم تعلمون.اما نحن فنسجد لما نعلم.لان الخلاص هو من اليهود.</a:t>
                      </a:r>
                      <a:endParaRPr kumimoji="0" lang="ar-SA" sz="3200" b="0" i="0" u="none" strike="noStrike" cap="none" normalizeH="0" baseline="0">
                        <a:ln>
                          <a:noFill/>
                        </a:ln>
                        <a:solidFill>
                          <a:schemeClr val="bg1"/>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Femme, lui dit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crois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moi,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heure vient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ce ne sera ni sur cette montagne, ni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rusalem que vous adorerez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a:t>
                      </a:r>
                      <a:endParaRPr kumimoji="0" lang="en-US"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22  Vous adorez ce que vous ne connaissez pas</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nous, nous adorons ce que nous connaissons, car le salut vient des Juifs.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4114" name="Group 2"/>
          <p:cNvGraphicFramePr>
            <a:graphicFrameLocks noGrp="1"/>
          </p:cNvGraphicFramePr>
          <p:nvPr/>
        </p:nvGraphicFramePr>
        <p:xfrm>
          <a:off x="179388" y="44450"/>
          <a:ext cx="8964612" cy="6813550"/>
        </p:xfrm>
        <a:graphic>
          <a:graphicData uri="http://schemas.openxmlformats.org/drawingml/2006/table">
            <a:tbl>
              <a:tblPr rtl="1"/>
              <a:tblGrid>
                <a:gridCol w="4572000">
                  <a:extLst>
                    <a:ext uri="{9D8B030D-6E8A-4147-A177-3AD203B41FA5}">
                      <a16:colId xmlns:a16="http://schemas.microsoft.com/office/drawing/2014/main" val="20000"/>
                    </a:ext>
                  </a:extLst>
                </a:gridCol>
                <a:gridCol w="4392612">
                  <a:extLst>
                    <a:ext uri="{9D8B030D-6E8A-4147-A177-3AD203B41FA5}">
                      <a16:colId xmlns:a16="http://schemas.microsoft.com/office/drawing/2014/main" val="20001"/>
                    </a:ext>
                  </a:extLst>
                </a:gridCol>
              </a:tblGrid>
              <a:tr h="208383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ولكن تأتي ساعة وهي الآن حين الساجدون الحقيقيون يسجدون للآب بالروح والحق.لان الآب طالب مثل هؤلاء الساجدين له. الله روح.والذين يسجدون له فبالروح والحق ينبغي ان يسجدوا.</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rgbClr val="FF9933"/>
                          </a:solidFill>
                          <a:effectLst/>
                          <a:latin typeface="Arial" charset="0"/>
                          <a:cs typeface="Times New Roman" pitchFamily="18" charset="0"/>
                        </a:rPr>
                        <a:t>( والمجد للـه دائماً )</a:t>
                      </a:r>
                      <a:endParaRPr kumimoji="0" lang="ar-SA" sz="3200" b="0" i="0" u="none" strike="noStrike" cap="none" normalizeH="0" baseline="0" dirty="0">
                        <a:ln>
                          <a:noFill/>
                        </a:ln>
                        <a:solidFill>
                          <a:srgbClr val="FF9933"/>
                        </a:solidFill>
                        <a:effectLst/>
                        <a:latin typeface="Arial" charset="0"/>
                        <a:cs typeface="Times New Roman" pitchFamily="18"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297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none" strike="noStrike" cap="none" normalizeH="0" baseline="0">
                          <a:ln>
                            <a:noFill/>
                          </a:ln>
                          <a:solidFill>
                            <a:schemeClr val="bg1"/>
                          </a:solidFill>
                          <a:effectLst/>
                          <a:latin typeface="Arial" charset="0"/>
                          <a:cs typeface="Arial" charset="0"/>
                        </a:rPr>
                        <a:t> </a:t>
                      </a:r>
                      <a:r>
                        <a:rPr kumimoji="0" lang="fr-FR" sz="2600" b="0" i="0" u="none" strike="noStrike" cap="none" normalizeH="0" baseline="0">
                          <a:ln>
                            <a:noFill/>
                          </a:ln>
                          <a:solidFill>
                            <a:schemeClr val="bg1"/>
                          </a:solidFill>
                          <a:effectLst/>
                          <a:latin typeface="Arial" charset="0"/>
                          <a:cs typeface="Times New Roman" pitchFamily="18" charset="0"/>
                        </a:rPr>
                        <a:t>23  Mais l</a:t>
                      </a:r>
                      <a:r>
                        <a:rPr kumimoji="0" lang="fr-FR" sz="2600" b="0" i="0" u="none" strike="noStrike" cap="none" normalizeH="0" baseline="0">
                          <a:ln>
                            <a:noFill/>
                          </a:ln>
                          <a:solidFill>
                            <a:schemeClr val="bg1"/>
                          </a:solidFill>
                          <a:effectLst/>
                          <a:latin typeface="Times New Roman"/>
                          <a:cs typeface="Times New Roman" pitchFamily="18" charset="0"/>
                        </a:rPr>
                        <a:t>’</a:t>
                      </a:r>
                      <a:r>
                        <a:rPr kumimoji="0" lang="fr-FR" sz="2600" b="0" i="0" u="none" strike="noStrike" cap="none" normalizeH="0" baseline="0">
                          <a:ln>
                            <a:noFill/>
                          </a:ln>
                          <a:solidFill>
                            <a:schemeClr val="bg1"/>
                          </a:solidFill>
                          <a:effectLst/>
                          <a:latin typeface="Arial" charset="0"/>
                          <a:cs typeface="Times New Roman" pitchFamily="18" charset="0"/>
                        </a:rPr>
                        <a:t>heure vient</a:t>
                      </a:r>
                      <a:r>
                        <a:rPr kumimoji="0" lang="fr-FR" sz="2600" b="0" i="0" u="none" strike="noStrike" cap="none" normalizeH="0" baseline="0">
                          <a:ln>
                            <a:noFill/>
                          </a:ln>
                          <a:solidFill>
                            <a:schemeClr val="bg1"/>
                          </a:solidFill>
                          <a:effectLst/>
                          <a:latin typeface="Times New Roman"/>
                          <a:cs typeface="Times New Roman" pitchFamily="18" charset="0"/>
                        </a:rPr>
                        <a:t>  </a:t>
                      </a:r>
                      <a:r>
                        <a:rPr kumimoji="0" lang="fr-FR" sz="2600" b="0" i="0" u="none" strike="noStrike" cap="none" normalizeH="0" baseline="0">
                          <a:ln>
                            <a:noFill/>
                          </a:ln>
                          <a:solidFill>
                            <a:schemeClr val="bg1"/>
                          </a:solidFill>
                          <a:effectLst/>
                          <a:latin typeface="Arial" charset="0"/>
                          <a:cs typeface="Times New Roman" pitchFamily="18" charset="0"/>
                        </a:rPr>
                        <a:t>et c</a:t>
                      </a:r>
                      <a:r>
                        <a:rPr kumimoji="0" lang="fr-FR" sz="2600" b="0" i="0" u="none" strike="noStrike" cap="none" normalizeH="0" baseline="0">
                          <a:ln>
                            <a:noFill/>
                          </a:ln>
                          <a:solidFill>
                            <a:schemeClr val="bg1"/>
                          </a:solidFill>
                          <a:effectLst/>
                          <a:latin typeface="Times New Roman"/>
                          <a:cs typeface="Times New Roman" pitchFamily="18" charset="0"/>
                        </a:rPr>
                        <a:t>’</a:t>
                      </a:r>
                      <a:r>
                        <a:rPr kumimoji="0" lang="fr-FR" sz="2600" b="0" i="0" u="none" strike="noStrike" cap="none" normalizeH="0" baseline="0">
                          <a:ln>
                            <a:noFill/>
                          </a:ln>
                          <a:solidFill>
                            <a:schemeClr val="bg1"/>
                          </a:solidFill>
                          <a:effectLst/>
                          <a:latin typeface="Arial" charset="0"/>
                          <a:cs typeface="Times New Roman" pitchFamily="18" charset="0"/>
                        </a:rPr>
                        <a:t>est maintenant</a:t>
                      </a:r>
                      <a:r>
                        <a:rPr kumimoji="0" lang="fr-FR" sz="2600" b="0" i="0" u="none" strike="noStrike" cap="none" normalizeH="0" baseline="0">
                          <a:ln>
                            <a:noFill/>
                          </a:ln>
                          <a:solidFill>
                            <a:schemeClr val="bg1"/>
                          </a:solidFill>
                          <a:effectLst/>
                          <a:latin typeface="Times New Roman"/>
                          <a:cs typeface="Times New Roman" pitchFamily="18" charset="0"/>
                        </a:rPr>
                        <a:t>  </a:t>
                      </a:r>
                      <a:r>
                        <a:rPr kumimoji="0" lang="fr-FR" sz="2600" b="0" i="0" u="none" strike="noStrike" cap="none" normalizeH="0" baseline="0">
                          <a:ln>
                            <a:noFill/>
                          </a:ln>
                          <a:solidFill>
                            <a:schemeClr val="bg1"/>
                          </a:solidFill>
                          <a:effectLst/>
                          <a:latin typeface="Arial" charset="0"/>
                          <a:cs typeface="Times New Roman" pitchFamily="18" charset="0"/>
                        </a:rPr>
                        <a:t>o</a:t>
                      </a:r>
                      <a:r>
                        <a:rPr kumimoji="0" lang="fr-FR" sz="2600" b="0" i="0" u="none" strike="noStrike" cap="none" normalizeH="0" baseline="0">
                          <a:ln>
                            <a:noFill/>
                          </a:ln>
                          <a:solidFill>
                            <a:schemeClr val="bg1"/>
                          </a:solidFill>
                          <a:effectLst/>
                          <a:latin typeface="Times New Roman"/>
                          <a:cs typeface="Times New Roman" pitchFamily="18" charset="0"/>
                        </a:rPr>
                        <a:t>ù</a:t>
                      </a:r>
                      <a:r>
                        <a:rPr kumimoji="0" lang="fr-FR" sz="2600" b="0" i="0" u="none" strike="noStrike" cap="none" normalizeH="0" baseline="0">
                          <a:ln>
                            <a:noFill/>
                          </a:ln>
                          <a:solidFill>
                            <a:schemeClr val="bg1"/>
                          </a:solidFill>
                          <a:effectLst/>
                          <a:latin typeface="Arial" charset="0"/>
                          <a:cs typeface="Times New Roman" pitchFamily="18" charset="0"/>
                        </a:rPr>
                        <a:t> les vrais adorateurs adoreront le P</a:t>
                      </a:r>
                      <a:r>
                        <a:rPr kumimoji="0" lang="fr-FR" sz="2600" b="0" i="0" u="none" strike="noStrike" cap="none" normalizeH="0" baseline="0">
                          <a:ln>
                            <a:noFill/>
                          </a:ln>
                          <a:solidFill>
                            <a:schemeClr val="bg1"/>
                          </a:solidFill>
                          <a:effectLst/>
                          <a:latin typeface="Times New Roman"/>
                          <a:cs typeface="Times New Roman" pitchFamily="18" charset="0"/>
                        </a:rPr>
                        <a:t>è</a:t>
                      </a:r>
                      <a:r>
                        <a:rPr kumimoji="0" lang="fr-FR" sz="2600" b="0" i="0" u="none" strike="noStrike" cap="none" normalizeH="0" baseline="0">
                          <a:ln>
                            <a:noFill/>
                          </a:ln>
                          <a:solidFill>
                            <a:schemeClr val="bg1"/>
                          </a:solidFill>
                          <a:effectLst/>
                          <a:latin typeface="Arial" charset="0"/>
                          <a:cs typeface="Times New Roman" pitchFamily="18" charset="0"/>
                        </a:rPr>
                        <a:t>re en esprit et en v</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rit</a:t>
                      </a:r>
                      <a:r>
                        <a:rPr kumimoji="0" lang="fr-FR" sz="2600" b="0" i="0" u="none" strike="noStrike" cap="none" normalizeH="0" baseline="0">
                          <a:ln>
                            <a:noFill/>
                          </a:ln>
                          <a:solidFill>
                            <a:schemeClr val="bg1"/>
                          </a:solidFill>
                          <a:effectLst/>
                          <a:latin typeface="Times New Roman"/>
                          <a:cs typeface="Times New Roman" pitchFamily="18" charset="0"/>
                        </a:rPr>
                        <a:t>é </a:t>
                      </a:r>
                      <a:r>
                        <a:rPr kumimoji="0" lang="fr-FR" sz="2600" b="0" i="0" u="none" strike="noStrike" cap="none" normalizeH="0" baseline="0">
                          <a:ln>
                            <a:noFill/>
                          </a:ln>
                          <a:solidFill>
                            <a:schemeClr val="bg1"/>
                          </a:solidFill>
                          <a:effectLst/>
                          <a:latin typeface="Arial" charset="0"/>
                          <a:cs typeface="Times New Roman" pitchFamily="18" charset="0"/>
                        </a:rPr>
                        <a:t>; car ce sont de tels adorateurs que le P</a:t>
                      </a:r>
                      <a:r>
                        <a:rPr kumimoji="0" lang="fr-FR" sz="2600" b="0" i="0" u="none" strike="noStrike" cap="none" normalizeH="0" baseline="0">
                          <a:ln>
                            <a:noFill/>
                          </a:ln>
                          <a:solidFill>
                            <a:schemeClr val="bg1"/>
                          </a:solidFill>
                          <a:effectLst/>
                          <a:latin typeface="Times New Roman"/>
                          <a:cs typeface="Times New Roman" pitchFamily="18" charset="0"/>
                        </a:rPr>
                        <a:t>è</a:t>
                      </a:r>
                      <a:r>
                        <a:rPr kumimoji="0" lang="fr-FR" sz="2600" b="0" i="0" u="none" strike="noStrike" cap="none" normalizeH="0" baseline="0">
                          <a:ln>
                            <a:noFill/>
                          </a:ln>
                          <a:solidFill>
                            <a:schemeClr val="bg1"/>
                          </a:solidFill>
                          <a:effectLst/>
                          <a:latin typeface="Arial" charset="0"/>
                          <a:cs typeface="Times New Roman" pitchFamily="18" charset="0"/>
                        </a:rPr>
                        <a:t>re recherche. 24  Dieu est esprit, et il faut que ceux qui l</a:t>
                      </a:r>
                      <a:r>
                        <a:rPr kumimoji="0" lang="fr-FR" sz="2600" b="0" i="0" u="none" strike="noStrike" cap="none" normalizeH="0" baseline="0">
                          <a:ln>
                            <a:noFill/>
                          </a:ln>
                          <a:solidFill>
                            <a:schemeClr val="bg1"/>
                          </a:solidFill>
                          <a:effectLst/>
                          <a:latin typeface="Times New Roman"/>
                          <a:cs typeface="Times New Roman" pitchFamily="18" charset="0"/>
                        </a:rPr>
                        <a:t>’</a:t>
                      </a:r>
                      <a:r>
                        <a:rPr kumimoji="0" lang="fr-FR" sz="2600" b="0" i="0" u="none" strike="noStrike" cap="none" normalizeH="0" baseline="0">
                          <a:ln>
                            <a:noFill/>
                          </a:ln>
                          <a:solidFill>
                            <a:schemeClr val="bg1"/>
                          </a:solidFill>
                          <a:effectLst/>
                          <a:latin typeface="Arial" charset="0"/>
                          <a:cs typeface="Times New Roman" pitchFamily="18" charset="0"/>
                        </a:rPr>
                        <a:t>adorent, l</a:t>
                      </a:r>
                      <a:r>
                        <a:rPr kumimoji="0" lang="fr-FR" sz="2600" b="0" i="0" u="none" strike="noStrike" cap="none" normalizeH="0" baseline="0">
                          <a:ln>
                            <a:noFill/>
                          </a:ln>
                          <a:solidFill>
                            <a:schemeClr val="bg1"/>
                          </a:solidFill>
                          <a:effectLst/>
                          <a:latin typeface="Times New Roman"/>
                          <a:cs typeface="Times New Roman" pitchFamily="18" charset="0"/>
                        </a:rPr>
                        <a:t>’</a:t>
                      </a:r>
                      <a:r>
                        <a:rPr kumimoji="0" lang="fr-FR" sz="2600" b="0" i="0" u="none" strike="noStrike" cap="none" normalizeH="0" baseline="0">
                          <a:ln>
                            <a:noFill/>
                          </a:ln>
                          <a:solidFill>
                            <a:schemeClr val="bg1"/>
                          </a:solidFill>
                          <a:effectLst/>
                          <a:latin typeface="Arial" charset="0"/>
                          <a:cs typeface="Times New Roman" pitchFamily="18" charset="0"/>
                        </a:rPr>
                        <a:t>adorent en esprit et en v</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rit</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a:t>
                      </a:r>
                      <a:endParaRPr kumimoji="0" lang="ar-EG"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1" i="0" u="none" strike="noStrike" cap="none" normalizeH="0" baseline="0">
                          <a:ln>
                            <a:noFill/>
                          </a:ln>
                          <a:solidFill>
                            <a:srgbClr val="FF9900"/>
                          </a:solidFill>
                          <a:effectLst/>
                          <a:latin typeface="Arial" charset="0"/>
                          <a:cs typeface="Arial" charset="0"/>
                        </a:rPr>
                        <a:t>(Gloire à Dieu éternellement.)</a:t>
                      </a:r>
                      <a:endParaRPr kumimoji="0" lang="ar-EG" sz="26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600" b="0" i="0" u="none" strike="noStrike" cap="none" normalizeH="0" baseline="0" dirty="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r>
                        <a:rPr kumimoji="0" lang="en-US" sz="2600" b="1" i="0" u="none" strike="noStrike" cap="none" normalizeH="0" baseline="0" dirty="0">
                          <a:ln>
                            <a:noFill/>
                          </a:ln>
                          <a:solidFill>
                            <a:srgbClr val="FF9900"/>
                          </a:solidFill>
                          <a:effectLst/>
                          <a:latin typeface="Arial" charset="0"/>
                          <a:cs typeface="Arial" charset="0"/>
                        </a:rPr>
                        <a:t>(Glory be to God forever.) </a:t>
                      </a:r>
                      <a:endParaRPr kumimoji="0" lang="en-US" sz="2600" b="0" i="0" u="sng" strike="noStrike" cap="none" normalizeH="0" baseline="0" dirty="0">
                        <a:ln>
                          <a:noFill/>
                        </a:ln>
                        <a:solidFill>
                          <a:srgbClr val="FF9933"/>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864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0086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6173" name="Group 13"/>
          <p:cNvGraphicFramePr>
            <a:graphicFrameLocks noGrp="1"/>
          </p:cNvGraphicFramePr>
          <p:nvPr/>
        </p:nvGraphicFramePr>
        <p:xfrm>
          <a:off x="107950" y="44450"/>
          <a:ext cx="9036050" cy="6022848"/>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 مزمورباكر (</a:t>
                      </a:r>
                      <a:r>
                        <a:rPr kumimoji="0" lang="en-CA" sz="3600" b="0" i="0" u="sng" strike="noStrike" cap="none" normalizeH="0" baseline="0">
                          <a:ln>
                            <a:noFill/>
                          </a:ln>
                          <a:solidFill>
                            <a:srgbClr val="FF9933"/>
                          </a:solidFill>
                          <a:effectLst/>
                          <a:latin typeface="Arial" charset="0"/>
                          <a:cs typeface="Times New Roman" pitchFamily="18" charset="0"/>
                        </a:rPr>
                        <a:t>118:28, 16</a:t>
                      </a:r>
                      <a:r>
                        <a:rPr kumimoji="0" lang="ar-EG" sz="3600" b="0" i="0" u="sng" strike="noStrike" cap="none" normalizeH="0" baseline="0">
                          <a:ln>
                            <a:noFill/>
                          </a:ln>
                          <a:solidFill>
                            <a:srgbClr val="FF9933"/>
                          </a:solidFill>
                          <a:effectLst/>
                          <a:latin typeface="Arial" charset="0"/>
                          <a:cs typeface="Times New Roman" pitchFamily="18"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الهي انت فاحمدك الهي فارفعك</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يمين الرب مرتفعة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يمين الرب صانعة ببأس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CA" sz="3600" b="0" i="0" u="sng" strike="noStrike" cap="none" normalizeH="0" baseline="0">
                          <a:ln>
                            <a:noFill/>
                          </a:ln>
                          <a:solidFill>
                            <a:srgbClr val="FF9933"/>
                          </a:solidFill>
                          <a:effectLst/>
                          <a:latin typeface="Arial" charset="0"/>
                          <a:cs typeface="Times New Roman" pitchFamily="18" charset="0"/>
                        </a:rPr>
                        <a:t>118:28,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Tu es mon Dieu, et je te célébrerai ; Mon Dieu ! je t’exalterai.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6  La droite de l’Éternel est élevée ! La droite de l’Éternel agit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118:28,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28 You are my God, and I will praise You; You are my God, I will exalt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The right hand of the Lord is exalted; The right hand of the Lord does valiantly. </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09670" name="Rectangle 14"/>
          <p:cNvSpPr>
            <a:spLocks noGrp="1" noChangeArrowheads="1"/>
          </p:cNvSpPr>
          <p:nvPr>
            <p:ph type="ctrTitle"/>
          </p:nvPr>
        </p:nvSpPr>
        <p:spPr/>
        <p:txBody>
          <a:bodyPr/>
          <a:lstStyle/>
          <a:p>
            <a:pPr eaLnBrk="1" hangingPunct="1"/>
            <a:r>
              <a:rPr lang="en-US" sz="900" dirty="0"/>
              <a:t>18pm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7186" name="Group 2"/>
          <p:cNvGraphicFramePr>
            <a:graphicFrameLocks noGrp="1"/>
          </p:cNvGraphicFramePr>
          <p:nvPr/>
        </p:nvGraphicFramePr>
        <p:xfrm>
          <a:off x="107950" y="44450"/>
          <a:ext cx="9036050" cy="6060250"/>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يوحنا (</a:t>
                      </a:r>
                      <a:r>
                        <a:rPr kumimoji="0" lang="en-CA" sz="3600" b="0" i="0" u="sng" strike="noStrike" cap="none" normalizeH="0" baseline="0">
                          <a:ln>
                            <a:noFill/>
                          </a:ln>
                          <a:solidFill>
                            <a:srgbClr val="FF9933"/>
                          </a:solidFill>
                          <a:effectLst/>
                          <a:latin typeface="Arial" charset="0"/>
                          <a:cs typeface="Times New Roman" pitchFamily="18" charset="0"/>
                        </a:rPr>
                        <a:t>3:14-21</a:t>
                      </a:r>
                      <a:r>
                        <a:rPr kumimoji="0" lang="ar-EG" sz="3600" b="0" i="0" u="sng" strike="noStrike" cap="none" normalizeH="0" baseline="0">
                          <a:ln>
                            <a:noFill/>
                          </a:ln>
                          <a:solidFill>
                            <a:srgbClr val="FF9933"/>
                          </a:solidFill>
                          <a:effectLst/>
                          <a:latin typeface="Arial" charset="0"/>
                          <a:cs typeface="Times New Roman" pitchFamily="18"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وكما رفع موسى الحية في البرية هكذا ينبغي ان يرفع ابن الانسان</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يهلك كل من يؤمن به بل تكون له الحياة الابدية.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3:14-21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 14  Et comme Mo</a:t>
                      </a:r>
                      <a:r>
                        <a:rPr kumimoji="0" lang="fr-FR" sz="2800" b="0" i="0" u="none" strike="noStrike" cap="none" normalizeH="0" baseline="0">
                          <a:ln>
                            <a:noFill/>
                          </a:ln>
                          <a:solidFill>
                            <a:schemeClr val="bg1"/>
                          </a:solidFill>
                          <a:effectLst/>
                          <a:latin typeface="Times New Roman"/>
                          <a:cs typeface="Times New Roman" pitchFamily="18" charset="0"/>
                        </a:rPr>
                        <a:t>ï</a:t>
                      </a:r>
                      <a:r>
                        <a:rPr kumimoji="0" lang="fr-FR" sz="2800" b="0" i="0" u="none" strike="noStrike" cap="none" normalizeH="0" baseline="0">
                          <a:ln>
                            <a:noFill/>
                          </a:ln>
                          <a:solidFill>
                            <a:schemeClr val="bg1"/>
                          </a:solidFill>
                          <a:effectLst/>
                          <a:latin typeface="Arial" charset="0"/>
                          <a:cs typeface="Times New Roman" pitchFamily="18" charset="0"/>
                        </a:rPr>
                        <a:t>se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leva le serpent dans le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sert, il faut, de même, que le Fils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soit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lev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15  afin que quiconque croit en lui ait la vie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ternelle.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3:14-21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And as Moses lifted up the serpent in the wilderness, even so must the Son of Man be lifted up, 15 that whoever believes in Him should not perish but have eternal life.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10694" name="Rectangle 13"/>
          <p:cNvSpPr>
            <a:spLocks noGrp="1" noChangeArrowheads="1"/>
          </p:cNvSpPr>
          <p:nvPr>
            <p:ph type="ctrTitle"/>
          </p:nvPr>
        </p:nvSpPr>
        <p:spPr/>
        <p:txBody>
          <a:bodyPr/>
          <a:lstStyle/>
          <a:p>
            <a:pPr eaLnBrk="1" hangingPunct="1"/>
            <a:r>
              <a:rPr lang="en-US" sz="900" dirty="0"/>
              <a:t>18m</a:t>
            </a:r>
          </a:p>
        </p:txBody>
      </p:sp>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8210" name="Group 2"/>
          <p:cNvGraphicFramePr>
            <a:graphicFrameLocks noGrp="1"/>
          </p:cNvGraphicFramePr>
          <p:nvPr/>
        </p:nvGraphicFramePr>
        <p:xfrm>
          <a:off x="107950" y="44450"/>
          <a:ext cx="9036050" cy="6339840"/>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هكذا احب الله العالم حتى بذل ابنه الوحيد لكي لا يهلك كل من يؤمن به بل تكون له الحياة الابدية.لانه لم يرسل الله ابنه الى العالم ليدين العالم بل ليخلّص به العالم.</a:t>
                      </a:r>
                      <a:endParaRPr kumimoji="0" lang="ar-EG" sz="36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Car Dieu a tant aim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monde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son Fils unique, afin que quiconque croit en lui ne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risse pas, mais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ait la vie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ternelle. 17  Dieu, en effet,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pas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son Fils dans le monde pour juger le monde, mais pour que le monde soit sauv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par lui. </a:t>
                      </a:r>
                      <a:endParaRPr kumimoji="0" lang="en-US" sz="36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For God so loved the world that He gave His  only begotten Son, that  whoever believes in Him should not perish but have everlasting life. 17 For God did not send His Son into the world to condemn the world, but that the world through Him might be saved.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9249" name="Group 17"/>
          <p:cNvGraphicFramePr>
            <a:graphicFrameLocks noGrp="1"/>
          </p:cNvGraphicFramePr>
          <p:nvPr/>
        </p:nvGraphicFramePr>
        <p:xfrm>
          <a:off x="107950" y="44450"/>
          <a:ext cx="9036050" cy="5618163"/>
        </p:xfrm>
        <a:graphic>
          <a:graphicData uri="http://schemas.openxmlformats.org/drawingml/2006/table">
            <a:tbl>
              <a:tblPr rtl="1"/>
              <a:tblGrid>
                <a:gridCol w="3995737">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يؤمن به لا يدان والذي لا يؤمن قد دين لانه لم يؤمن باسم ابن الله الوحيد.</a:t>
                      </a:r>
                      <a:r>
                        <a:rPr kumimoji="0" lang="en-US" sz="3200" b="0" i="0" u="none" strike="noStrike" cap="none" normalizeH="0" baseline="0">
                          <a:ln>
                            <a:noFill/>
                          </a:ln>
                          <a:solidFill>
                            <a:schemeClr val="bg1"/>
                          </a:solidFill>
                          <a:effectLst/>
                          <a:latin typeface="Arial" charset="0"/>
                          <a:cs typeface="Arial" charset="0"/>
                        </a:rPr>
                        <a:t> </a:t>
                      </a:r>
                      <a:endParaRPr kumimoji="0" lang="ar-EG" sz="3600" b="0" i="0" u="sng"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18  Celui qui croit en lui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pas jug</a:t>
                      </a:r>
                      <a:r>
                        <a:rPr kumimoji="0" lang="fr-FR" sz="2800" b="0" i="0" u="none" strike="noStrike" cap="none" normalizeH="0" baseline="0">
                          <a:ln>
                            <a:noFill/>
                          </a:ln>
                          <a:solidFill>
                            <a:schemeClr val="bg1"/>
                          </a:solidFill>
                          <a:effectLst/>
                          <a:latin typeface="Times New Roman"/>
                          <a:cs typeface="Times New Roman" pitchFamily="18" charset="0"/>
                        </a:rPr>
                        <a:t>é </a:t>
                      </a:r>
                      <a:r>
                        <a:rPr kumimoji="0" lang="fr-FR" sz="2800" b="0" i="0" u="none" strike="noStrike" cap="none" normalizeH="0" baseline="0">
                          <a:ln>
                            <a:noFill/>
                          </a:ln>
                          <a:solidFill>
                            <a:schemeClr val="bg1"/>
                          </a:solidFill>
                          <a:effectLst/>
                          <a:latin typeface="Arial" charset="0"/>
                          <a:cs typeface="Times New Roman" pitchFamily="18" charset="0"/>
                        </a:rPr>
                        <a:t>; mais celui qui ne croit pas est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jug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parce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pas cru au nom du Fils unique de Dieu. </a:t>
                      </a:r>
                      <a:endParaRPr kumimoji="0" lang="en-US" sz="3600" b="0" i="0" u="sng"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He who believes in Him is not condemned; but he who does not believe is condemned already, because he has not believed in the name of the only begotten Son of God.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0383" name="Group 15"/>
          <p:cNvGraphicFramePr>
            <a:graphicFrameLocks noGrp="1"/>
          </p:cNvGraphicFramePr>
          <p:nvPr/>
        </p:nvGraphicFramePr>
        <p:xfrm>
          <a:off x="107950" y="44450"/>
          <a:ext cx="9036050" cy="5618163"/>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الدينونة ان النور قد جاء الى العالم واحب الناس الظلمة اكثر من النور لان اعمالهم كانت شريرة.</a:t>
                      </a:r>
                      <a:endParaRPr kumimoji="0" lang="ar-EG" sz="3600" b="0" i="0" u="sng" strike="noStrike" cap="none" normalizeH="0" baseline="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19  Et voici le jugement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est venue dans le monde, et les hommes ont aim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les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bres plus que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parce que leurs oeuvres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mauvaises. </a:t>
                      </a:r>
                      <a:endParaRPr kumimoji="0" lang="en-US" sz="3600" b="0" i="0" u="sng"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And this is the condemnation, that the light has come into the world, and men loved darkness rather than light, because their deeds were evil.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0276" name="Group 20"/>
          <p:cNvGraphicFramePr>
            <a:graphicFrameLocks noGrp="1"/>
          </p:cNvGraphicFramePr>
          <p:nvPr/>
        </p:nvGraphicFramePr>
        <p:xfrm>
          <a:off x="107950" y="672909"/>
          <a:ext cx="9036050" cy="6185091"/>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 كل من يعمل السيّآت يبغض النور ولا يأتي الى النور لئلا توبخ اعماله. واما من يفعل الحق فيقبل الى النور لكي تظهر اعماله انها بالله معمولة</a:t>
                      </a:r>
                      <a:r>
                        <a:rPr kumimoji="0" lang="ar-EG" sz="32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rgbClr val="FF9900"/>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none" strike="noStrike" cap="none" normalizeH="0" baseline="0">
                          <a:ln>
                            <a:noFill/>
                          </a:ln>
                          <a:solidFill>
                            <a:schemeClr val="bg1"/>
                          </a:solidFill>
                          <a:effectLst/>
                          <a:latin typeface="Arial" charset="0"/>
                          <a:cs typeface="Arial" charset="0"/>
                        </a:rPr>
                        <a:t> </a:t>
                      </a:r>
                      <a:r>
                        <a:rPr kumimoji="0" lang="fr-FR" sz="2600" b="0" i="0" u="none" strike="noStrike" cap="none" normalizeH="0" baseline="0">
                          <a:ln>
                            <a:noFill/>
                          </a:ln>
                          <a:solidFill>
                            <a:schemeClr val="bg1"/>
                          </a:solidFill>
                          <a:effectLst/>
                          <a:latin typeface="Arial" charset="0"/>
                          <a:cs typeface="Times New Roman" pitchFamily="18" charset="0"/>
                        </a:rPr>
                        <a:t>20  Car quiconque fait le mal a de la haine pour la lumi</a:t>
                      </a:r>
                      <a:r>
                        <a:rPr kumimoji="0" lang="fr-FR" sz="2600" b="0" i="0" u="none" strike="noStrike" cap="none" normalizeH="0" baseline="0">
                          <a:ln>
                            <a:noFill/>
                          </a:ln>
                          <a:solidFill>
                            <a:schemeClr val="bg1"/>
                          </a:solidFill>
                          <a:effectLst/>
                          <a:latin typeface="Times New Roman"/>
                          <a:cs typeface="Times New Roman" pitchFamily="18" charset="0"/>
                        </a:rPr>
                        <a:t>è</a:t>
                      </a:r>
                      <a:r>
                        <a:rPr kumimoji="0" lang="fr-FR" sz="2600" b="0" i="0" u="none" strike="noStrike" cap="none" normalizeH="0" baseline="0">
                          <a:ln>
                            <a:noFill/>
                          </a:ln>
                          <a:solidFill>
                            <a:schemeClr val="bg1"/>
                          </a:solidFill>
                          <a:effectLst/>
                          <a:latin typeface="Arial" charset="0"/>
                          <a:cs typeface="Times New Roman" pitchFamily="18" charset="0"/>
                        </a:rPr>
                        <a:t>re et ne vient pas </a:t>
                      </a:r>
                      <a:r>
                        <a:rPr kumimoji="0" lang="fr-FR" sz="2600" b="0" i="0" u="none" strike="noStrike" cap="none" normalizeH="0" baseline="0">
                          <a:ln>
                            <a:noFill/>
                          </a:ln>
                          <a:solidFill>
                            <a:schemeClr val="bg1"/>
                          </a:solidFill>
                          <a:effectLst/>
                          <a:latin typeface="Times New Roman"/>
                          <a:cs typeface="Times New Roman" pitchFamily="18" charset="0"/>
                        </a:rPr>
                        <a:t>à</a:t>
                      </a:r>
                      <a:r>
                        <a:rPr kumimoji="0" lang="fr-FR" sz="2600" b="0" i="0" u="none" strike="noStrike" cap="none" normalizeH="0" baseline="0">
                          <a:ln>
                            <a:noFill/>
                          </a:ln>
                          <a:solidFill>
                            <a:schemeClr val="bg1"/>
                          </a:solidFill>
                          <a:effectLst/>
                          <a:latin typeface="Arial" charset="0"/>
                          <a:cs typeface="Times New Roman" pitchFamily="18" charset="0"/>
                        </a:rPr>
                        <a:t> la lumi</a:t>
                      </a:r>
                      <a:r>
                        <a:rPr kumimoji="0" lang="fr-FR" sz="2600" b="0" i="0" u="none" strike="noStrike" cap="none" normalizeH="0" baseline="0">
                          <a:ln>
                            <a:noFill/>
                          </a:ln>
                          <a:solidFill>
                            <a:schemeClr val="bg1"/>
                          </a:solidFill>
                          <a:effectLst/>
                          <a:latin typeface="Times New Roman"/>
                          <a:cs typeface="Times New Roman" pitchFamily="18" charset="0"/>
                        </a:rPr>
                        <a:t>è</a:t>
                      </a:r>
                      <a:r>
                        <a:rPr kumimoji="0" lang="fr-FR" sz="2600" b="0" i="0" u="none" strike="noStrike" cap="none" normalizeH="0" baseline="0">
                          <a:ln>
                            <a:noFill/>
                          </a:ln>
                          <a:solidFill>
                            <a:schemeClr val="bg1"/>
                          </a:solidFill>
                          <a:effectLst/>
                          <a:latin typeface="Arial" charset="0"/>
                          <a:cs typeface="Times New Roman" pitchFamily="18" charset="0"/>
                        </a:rPr>
                        <a:t>re, de peur que ses </a:t>
                      </a:r>
                      <a:r>
                        <a:rPr kumimoji="0" lang="fr-FR" sz="2600" b="0" i="0" u="none" strike="noStrike" cap="none" normalizeH="0" baseline="0">
                          <a:ln>
                            <a:noFill/>
                          </a:ln>
                          <a:solidFill>
                            <a:schemeClr val="bg1"/>
                          </a:solidFill>
                          <a:effectLst/>
                          <a:latin typeface="Times New Roman"/>
                          <a:cs typeface="Times New Roman" pitchFamily="18" charset="0"/>
                        </a:rPr>
                        <a:t>œ</a:t>
                      </a:r>
                      <a:r>
                        <a:rPr kumimoji="0" lang="fr-FR" sz="2600" b="0" i="0" u="none" strike="noStrike" cap="none" normalizeH="0" baseline="0">
                          <a:ln>
                            <a:noFill/>
                          </a:ln>
                          <a:solidFill>
                            <a:schemeClr val="bg1"/>
                          </a:solidFill>
                          <a:effectLst/>
                          <a:latin typeface="Arial" charset="0"/>
                          <a:cs typeface="Times New Roman" pitchFamily="18" charset="0"/>
                        </a:rPr>
                        <a:t>uvres ne soient r</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prouv</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es</a:t>
                      </a:r>
                      <a:r>
                        <a:rPr kumimoji="0" lang="fr-FR" sz="2600" b="0" i="0" u="none" strike="noStrike" cap="none" normalizeH="0" baseline="0">
                          <a:ln>
                            <a:noFill/>
                          </a:ln>
                          <a:solidFill>
                            <a:schemeClr val="bg1"/>
                          </a:solidFill>
                          <a:effectLst/>
                          <a:latin typeface="Times New Roman"/>
                          <a:cs typeface="Times New Roman" pitchFamily="18" charset="0"/>
                        </a:rPr>
                        <a:t> </a:t>
                      </a:r>
                      <a:r>
                        <a:rPr kumimoji="0" lang="fr-FR" sz="2600" b="0" i="0" u="none" strike="noStrike" cap="none" normalizeH="0" baseline="0">
                          <a:ln>
                            <a:noFill/>
                          </a:ln>
                          <a:solidFill>
                            <a:schemeClr val="bg1"/>
                          </a:solidFill>
                          <a:effectLst/>
                          <a:latin typeface="Arial" charset="0"/>
                          <a:cs typeface="Times New Roman" pitchFamily="18" charset="0"/>
                        </a:rPr>
                        <a:t>; 21  mais celui qui pratique la v</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rit</a:t>
                      </a:r>
                      <a:r>
                        <a:rPr kumimoji="0" lang="fr-FR" sz="2600" b="0" i="0" u="none" strike="noStrike" cap="none" normalizeH="0" baseline="0">
                          <a:ln>
                            <a:noFill/>
                          </a:ln>
                          <a:solidFill>
                            <a:schemeClr val="bg1"/>
                          </a:solidFill>
                          <a:effectLst/>
                          <a:latin typeface="Times New Roman"/>
                          <a:cs typeface="Times New Roman" pitchFamily="18" charset="0"/>
                        </a:rPr>
                        <a:t>é</a:t>
                      </a:r>
                      <a:r>
                        <a:rPr kumimoji="0" lang="fr-FR" sz="2600" b="0" i="0" u="none" strike="noStrike" cap="none" normalizeH="0" baseline="0">
                          <a:ln>
                            <a:noFill/>
                          </a:ln>
                          <a:solidFill>
                            <a:schemeClr val="bg1"/>
                          </a:solidFill>
                          <a:effectLst/>
                          <a:latin typeface="Arial" charset="0"/>
                          <a:cs typeface="Times New Roman" pitchFamily="18" charset="0"/>
                        </a:rPr>
                        <a:t> vient </a:t>
                      </a:r>
                      <a:r>
                        <a:rPr kumimoji="0" lang="fr-FR" sz="2600" b="0" i="0" u="none" strike="noStrike" cap="none" normalizeH="0" baseline="0">
                          <a:ln>
                            <a:noFill/>
                          </a:ln>
                          <a:solidFill>
                            <a:schemeClr val="bg1"/>
                          </a:solidFill>
                          <a:effectLst/>
                          <a:latin typeface="Times New Roman"/>
                          <a:cs typeface="Times New Roman" pitchFamily="18" charset="0"/>
                        </a:rPr>
                        <a:t>à</a:t>
                      </a:r>
                      <a:r>
                        <a:rPr kumimoji="0" lang="fr-FR" sz="2600" b="0" i="0" u="none" strike="noStrike" cap="none" normalizeH="0" baseline="0">
                          <a:ln>
                            <a:noFill/>
                          </a:ln>
                          <a:solidFill>
                            <a:schemeClr val="bg1"/>
                          </a:solidFill>
                          <a:effectLst/>
                          <a:latin typeface="Arial" charset="0"/>
                          <a:cs typeface="Times New Roman" pitchFamily="18" charset="0"/>
                        </a:rPr>
                        <a:t> la lumi</a:t>
                      </a:r>
                      <a:r>
                        <a:rPr kumimoji="0" lang="fr-FR" sz="2600" b="0" i="0" u="none" strike="noStrike" cap="none" normalizeH="0" baseline="0">
                          <a:ln>
                            <a:noFill/>
                          </a:ln>
                          <a:solidFill>
                            <a:schemeClr val="bg1"/>
                          </a:solidFill>
                          <a:effectLst/>
                          <a:latin typeface="Times New Roman"/>
                          <a:cs typeface="Times New Roman" pitchFamily="18" charset="0"/>
                        </a:rPr>
                        <a:t>è</a:t>
                      </a:r>
                      <a:r>
                        <a:rPr kumimoji="0" lang="fr-FR" sz="2600" b="0" i="0" u="none" strike="noStrike" cap="none" normalizeH="0" baseline="0">
                          <a:ln>
                            <a:noFill/>
                          </a:ln>
                          <a:solidFill>
                            <a:schemeClr val="bg1"/>
                          </a:solidFill>
                          <a:effectLst/>
                          <a:latin typeface="Arial" charset="0"/>
                          <a:cs typeface="Times New Roman" pitchFamily="18" charset="0"/>
                        </a:rPr>
                        <a:t>re, afin qu</a:t>
                      </a:r>
                      <a:r>
                        <a:rPr kumimoji="0" lang="fr-FR" sz="2600" b="0" i="0" u="none" strike="noStrike" cap="none" normalizeH="0" baseline="0">
                          <a:ln>
                            <a:noFill/>
                          </a:ln>
                          <a:solidFill>
                            <a:schemeClr val="bg1"/>
                          </a:solidFill>
                          <a:effectLst/>
                          <a:latin typeface="Times New Roman"/>
                          <a:cs typeface="Times New Roman" pitchFamily="18" charset="0"/>
                        </a:rPr>
                        <a:t>’</a:t>
                      </a:r>
                      <a:r>
                        <a:rPr kumimoji="0" lang="fr-FR" sz="2600" b="0" i="0" u="none" strike="noStrike" cap="none" normalizeH="0" baseline="0">
                          <a:ln>
                            <a:noFill/>
                          </a:ln>
                          <a:solidFill>
                            <a:schemeClr val="bg1"/>
                          </a:solidFill>
                          <a:effectLst/>
                          <a:latin typeface="Arial" charset="0"/>
                          <a:cs typeface="Times New Roman" pitchFamily="18" charset="0"/>
                        </a:rPr>
                        <a:t>il soit manifeste que ses </a:t>
                      </a:r>
                      <a:r>
                        <a:rPr kumimoji="0" lang="fr-FR" sz="2600" b="0" i="0" u="none" strike="noStrike" cap="none" normalizeH="0" baseline="0">
                          <a:ln>
                            <a:noFill/>
                          </a:ln>
                          <a:solidFill>
                            <a:schemeClr val="bg1"/>
                          </a:solidFill>
                          <a:effectLst/>
                          <a:latin typeface="Times New Roman"/>
                          <a:cs typeface="Times New Roman" pitchFamily="18" charset="0"/>
                        </a:rPr>
                        <a:t>œ</a:t>
                      </a:r>
                      <a:r>
                        <a:rPr kumimoji="0" lang="fr-FR" sz="2600" b="0" i="0" u="none" strike="noStrike" cap="none" normalizeH="0" baseline="0">
                          <a:ln>
                            <a:noFill/>
                          </a:ln>
                          <a:solidFill>
                            <a:schemeClr val="bg1"/>
                          </a:solidFill>
                          <a:effectLst/>
                          <a:latin typeface="Arial" charset="0"/>
                          <a:cs typeface="Times New Roman" pitchFamily="18" charset="0"/>
                        </a:rPr>
                        <a:t>uvres sont faites en Dieu.</a:t>
                      </a:r>
                      <a:endParaRPr kumimoji="0" lang="en-US" sz="2600" b="0" i="0" u="sng"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1" i="0" u="none" strike="noStrike" cap="none" normalizeH="0" baseline="0">
                          <a:ln>
                            <a:noFill/>
                          </a:ln>
                          <a:solidFill>
                            <a:srgbClr val="FF9900"/>
                          </a:solidFill>
                          <a:effectLst/>
                          <a:latin typeface="Arial" charset="0"/>
                          <a:cs typeface="Arial" charset="0"/>
                        </a:rPr>
                        <a:t>(Gloire à Dieu éternellement.)</a:t>
                      </a:r>
                      <a:endParaRPr kumimoji="0" lang="ar-EG" sz="26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600" b="0" i="0" u="none" strike="noStrike" cap="none" normalizeH="0" baseline="0" dirty="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581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0158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015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015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3341" name="Group 13"/>
          <p:cNvGraphicFramePr>
            <a:graphicFrameLocks noGrp="1"/>
          </p:cNvGraphicFramePr>
          <p:nvPr/>
        </p:nvGraphicFramePr>
        <p:xfrm>
          <a:off x="34925" y="44450"/>
          <a:ext cx="9109075" cy="6455029"/>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رسالة بولس الرسول إلى أهل غلاطية </a:t>
                      </a:r>
                      <a:r>
                        <a:rPr kumimoji="0" lang="ar-EG" sz="2800" b="0" i="0" u="sng" strike="noStrike" cap="none" normalizeH="0" baseline="0">
                          <a:ln>
                            <a:noFill/>
                          </a:ln>
                          <a:solidFill>
                            <a:srgbClr val="FF9900"/>
                          </a:solidFill>
                          <a:effectLst/>
                          <a:latin typeface="Arial" charset="0"/>
                          <a:cs typeface="Arial" charset="0"/>
                        </a:rPr>
                        <a:t>(</a:t>
                      </a:r>
                      <a:r>
                        <a:rPr kumimoji="0" lang="en-CA" sz="2800" b="0" i="0" u="sng" strike="noStrike" cap="none" normalizeH="0" baseline="0">
                          <a:ln>
                            <a:noFill/>
                          </a:ln>
                          <a:solidFill>
                            <a:srgbClr val="FF9900"/>
                          </a:solidFill>
                          <a:effectLst/>
                          <a:latin typeface="Arial" charset="0"/>
                          <a:cs typeface="Arial" charset="0"/>
                        </a:rPr>
                        <a:t>(6:11-18</a:t>
                      </a:r>
                      <a:r>
                        <a:rPr kumimoji="0" lang="en-US" sz="28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جميع الذين يريدون ان يعملوا منظرا حسنا في الجسد هؤلاء يلزمونكم ان تختتنوا لئلا يضطهدوا لاجل صليب المسيح فقط.</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33"/>
                          </a:solidFill>
                          <a:effectLst/>
                          <a:latin typeface="Arial" charset="0"/>
                          <a:cs typeface="Times New Roman" pitchFamily="18" charset="0"/>
                        </a:rPr>
                        <a:t>Galatians 6:11-18</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Voyez avec quels gros caractères je vous ai écrit de ma propre main. 12  Tous ceux qui veulent se faire bien voir selon la chair vous contraignent à vous faire circoncire, uniquement afin de n’être pas persécutés pour la croix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33"/>
                          </a:solidFill>
                          <a:effectLst/>
                          <a:latin typeface="Arial" charset="0"/>
                          <a:cs typeface="Times New Roman" pitchFamily="18" charset="0"/>
                        </a:rPr>
                        <a:t>Galatians 6:11-18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See with what large letters I have written to you with my own hand! 12 As many as desire to make a good showing in the flesh, these would compel you to be circumcised, only that they may not suffer persecution for the cross of Christ.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16838" name="Rectangle 15"/>
          <p:cNvSpPr>
            <a:spLocks noGrp="1" noChangeArrowheads="1"/>
          </p:cNvSpPr>
          <p:nvPr>
            <p:ph type="ctrTitle"/>
          </p:nvPr>
        </p:nvSpPr>
        <p:spPr/>
        <p:txBody>
          <a:bodyPr/>
          <a:lstStyle/>
          <a:p>
            <a:pPr eaLnBrk="1" hangingPunct="1"/>
            <a:r>
              <a:rPr lang="en-US"/>
              <a:t>18p</a:t>
            </a:r>
          </a:p>
        </p:txBody>
      </p:sp>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4354" name="Group 2"/>
          <p:cNvGraphicFramePr>
            <a:graphicFrameLocks noGrp="1"/>
          </p:cNvGraphicFramePr>
          <p:nvPr/>
        </p:nvGraphicFramePr>
        <p:xfrm>
          <a:off x="34925" y="44450"/>
          <a:ext cx="9109075" cy="6844920"/>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لان الذين يختتنون هم لا يحفظون الناموس بل يريدون ان تختتنوا انتم لكي يفتخروا في جسدكم.  اما من جهتي فحاشا لي ان افتخر الا بصليب ربنا يسوع المسيح الذي به قد صلب العالم لي وانا للعالم.</a:t>
                      </a:r>
                      <a:endParaRPr kumimoji="0" lang="en-CA" sz="40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Car eux–mêmes, ces circoncis, n’observent pas la loi ; mais ils veulent que vous vous fassiez circoncire pour se glorifier dans votre chair. 14  Quant à moi, certes non ! je ne me glorifierai de rien d’autre que de la croix de notre Seigneur Jésus–Christ, par qui le monde est crucifié pour moi, comme j</a:t>
                      </a:r>
                      <a:r>
                        <a:rPr kumimoji="0" lang="fr-FR" sz="2400" b="0" i="0" u="none" strike="noStrike" cap="none" normalizeH="0" baseline="0">
                          <a:ln>
                            <a:noFill/>
                          </a:ln>
                          <a:solidFill>
                            <a:schemeClr val="bg1"/>
                          </a:solidFill>
                          <a:effectLst/>
                          <a:latin typeface="Arial" charset="0"/>
                          <a:cs typeface="Arial" charset="0"/>
                        </a:rPr>
                        <a:t>e </a:t>
                      </a:r>
                      <a:r>
                        <a:rPr kumimoji="0" lang="fr-FR" sz="2800" b="0" i="0" u="none" strike="noStrike" cap="none" normalizeH="0" baseline="0">
                          <a:ln>
                            <a:noFill/>
                          </a:ln>
                          <a:solidFill>
                            <a:schemeClr val="bg1"/>
                          </a:solidFill>
                          <a:effectLst/>
                          <a:latin typeface="Arial" charset="0"/>
                          <a:cs typeface="Arial" charset="0"/>
                        </a:rPr>
                        <a:t>le suis pour le monde !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For not even those who are circumcised keep the law, but they desire to have you circumcised that they may boast in your flesh. 14 But God forbid that I should boast except in the cross of our Lord Jesus Christ, by whom the world has been crucified to me, and I to the world.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5378" name="Group 2"/>
          <p:cNvGraphicFramePr>
            <a:graphicFrameLocks noGrp="1"/>
          </p:cNvGraphicFramePr>
          <p:nvPr/>
        </p:nvGraphicFramePr>
        <p:xfrm>
          <a:off x="142875" y="188913"/>
          <a:ext cx="8893175" cy="5907088"/>
        </p:xfrm>
        <a:graphic>
          <a:graphicData uri="http://schemas.openxmlformats.org/drawingml/2006/table">
            <a:tbl>
              <a:tblPr rtl="1"/>
              <a:tblGrid>
                <a:gridCol w="4464050">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لانه في المسيح يسوع ليس الختان ينفع شيئا ولا الغرلة بل الخليقة الجديدة. فكل الذين يسلكون بحسب هذا القانون عليهم سلام ورحمة وعلى اسرائيل الله. </a:t>
                      </a:r>
                      <a:endParaRPr kumimoji="0" lang="en-CA" sz="3200" b="0" i="0" u="none" strike="noStrike" cap="none" normalizeH="0" baseline="0">
                        <a:ln>
                          <a:noFill/>
                        </a:ln>
                        <a:solidFill>
                          <a:schemeClr val="bg1"/>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 qui compte, ce n’est ni la circoncision ni l’incirconcision, mais c’est d’être une nouvelle créature. 16  Sur tous ceux qui suivront cette règle, paix et miséricorde, ainsi que sur l’Israël de Dieu ! </a:t>
                      </a:r>
                      <a:endParaRPr kumimoji="0" lang="ar-EG" sz="2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For in Christ Jesus neither circumcision nor uncircumcision avails anything, but a new creation. 16 And as many as walk according to this rule, peace and mercy be upon them, and upon the Israel of God. </a:t>
                      </a:r>
                      <a:endParaRPr kumimoji="0" lang="en-US" sz="25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6402" name="Group 2"/>
          <p:cNvGraphicFramePr>
            <a:graphicFrameLocks noGrp="1"/>
          </p:cNvGraphicFramePr>
          <p:nvPr/>
        </p:nvGraphicFramePr>
        <p:xfrm>
          <a:off x="34925" y="44450"/>
          <a:ext cx="9109075" cy="585679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في ما بعد لا يجلب احد عليّ اتعابا لاني حامل في جسدي سمات الرب يسوع</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 نعمة ربنا يسوع المسيح مع روحكم ايها الاخوة.آمين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Du reste que personne ne me fasse de la peine, car je porte sur mon corps les marques de Jésus. 18  Frères, que la grâce de notre Seigneur Jésus–Christ soit avec votre esprit ! Amen !</a:t>
                      </a:r>
                    </a:p>
                    <a:p>
                      <a:pPr marL="0" marR="0" lvl="0" indent="0" algn="l" defTabSz="914400" rtl="0" eaLnBrk="1" fontAlgn="base" latinLnBrk="0" hangingPunct="1">
                        <a:lnSpc>
                          <a:spcPct val="90000"/>
                        </a:lnSpc>
                        <a:spcBef>
                          <a:spcPct val="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From now on let no one trouble me, for I bear in my body the marks of the Lord Jesus. 18 Brethren, the grace of our Lord Jesus Christ be with your spirit. Amen.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5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093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195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021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021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0512" name="Group 16"/>
          <p:cNvGraphicFramePr>
            <a:graphicFrameLocks noGrp="1"/>
          </p:cNvGraphicFramePr>
          <p:nvPr/>
        </p:nvGraphicFramePr>
        <p:xfrm>
          <a:off x="34925" y="44450"/>
          <a:ext cx="9109075" cy="6121401"/>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الكاثوليكون من رسالة بطرس الرسول الأولى(</a:t>
                      </a:r>
                      <a:r>
                        <a:rPr kumimoji="0" lang="en-CA" sz="3200" b="0" i="0" u="sng" strike="noStrike" cap="none" normalizeH="0" baseline="0">
                          <a:ln>
                            <a:noFill/>
                          </a:ln>
                          <a:solidFill>
                            <a:srgbClr val="FF9933"/>
                          </a:solidFill>
                          <a:effectLst/>
                          <a:latin typeface="Arial" charset="0"/>
                          <a:cs typeface="Times New Roman" pitchFamily="18" charset="0"/>
                        </a:rPr>
                        <a:t>1:3-12</a:t>
                      </a:r>
                      <a:r>
                        <a:rPr kumimoji="0" lang="ar-EG" sz="3200" b="0" i="0" u="sng" strike="noStrike" cap="none" normalizeH="0" baseline="0">
                          <a:ln>
                            <a:noFill/>
                          </a:ln>
                          <a:solidFill>
                            <a:srgbClr val="FF9933"/>
                          </a:solidFill>
                          <a:effectLst/>
                          <a:latin typeface="Arial" charset="0"/>
                          <a:cs typeface="Times New Roman" pitchFamily="18" charset="0"/>
                        </a:rPr>
                        <a:t>)</a:t>
                      </a:r>
                      <a:endParaRPr kumimoji="0" lang="en-CA"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مبارك الله ابو ربنا يسوع المسيح الذي حسب رحمته الكثيرة ولدنا ثانية لرجاء حيّ بقيامة يسوع المسيح من الاموات </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 </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 3  B</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ni soit le Dieu et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de notre Seigneur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Christ qui, selon sa grande mis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ricorde, nous a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par la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surrection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Christ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entre les morts, pour une esp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rance vivante,</a:t>
                      </a:r>
                      <a:endParaRPr kumimoji="0" lang="fr-CA"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3 Blessed be the God and Father of our Lord Jesus Christ, who according to  His abundant mercy has begotten us again to a  living hope through the resurrection of Jesus   Christ from the dead,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22982" name="Rectangle 17"/>
          <p:cNvSpPr>
            <a:spLocks noGrp="1" noChangeArrowheads="1"/>
          </p:cNvSpPr>
          <p:nvPr>
            <p:ph type="ctrTitle"/>
          </p:nvPr>
        </p:nvSpPr>
        <p:spPr/>
        <p:txBody>
          <a:bodyPr/>
          <a:lstStyle/>
          <a:p>
            <a:pPr eaLnBrk="1" hangingPunct="1"/>
            <a:r>
              <a:rPr lang="en-US"/>
              <a:t>18c</a:t>
            </a:r>
          </a:p>
        </p:txBody>
      </p:sp>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1533" name="Group 13"/>
          <p:cNvGraphicFramePr>
            <a:graphicFrameLocks noGrp="1"/>
          </p:cNvGraphicFramePr>
          <p:nvPr/>
        </p:nvGraphicFramePr>
        <p:xfrm>
          <a:off x="34925" y="44450"/>
          <a:ext cx="9109075" cy="5978526"/>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لميراث لا يفنى ولا يتدنس ولا يضمحل محفوظ في السموات لاجلكم</a:t>
                      </a:r>
                      <a:r>
                        <a:rPr kumimoji="0" lang="ar-EG" sz="3200" b="0" i="0" u="none" strike="noStrike" cap="none" normalizeH="0" baseline="0">
                          <a:ln>
                            <a:noFill/>
                          </a:ln>
                          <a:solidFill>
                            <a:schemeClr val="bg1"/>
                          </a:solidFill>
                          <a:effectLst/>
                          <a:latin typeface="Arial" charset="0"/>
                          <a:cs typeface="Times New Roman" pitchFamily="18" charset="0"/>
                        </a:rPr>
                        <a:t>. </a:t>
                      </a:r>
                      <a:r>
                        <a:rPr kumimoji="0" lang="ar-SA" sz="3200" b="0" i="0" u="none" strike="noStrike" cap="none" normalizeH="0" baseline="0">
                          <a:ln>
                            <a:noFill/>
                          </a:ln>
                          <a:solidFill>
                            <a:schemeClr val="bg1"/>
                          </a:solidFill>
                          <a:effectLst/>
                          <a:latin typeface="Arial" charset="0"/>
                          <a:cs typeface="Times New Roman" pitchFamily="18" charset="0"/>
                        </a:rPr>
                        <a:t>انتم الذين بقوة الله محروسون بايمان لخلاص مستعد ان يعلن في الزمان الاخير.</a:t>
                      </a:r>
                      <a:endParaRPr kumimoji="0" lang="en-CA" sz="3200" b="0" i="0" u="none" strike="noStrike" cap="none" normalizeH="0" baseline="0">
                        <a:ln>
                          <a:noFill/>
                        </a:ln>
                        <a:solidFill>
                          <a:schemeClr val="bg1"/>
                        </a:solidFill>
                        <a:effectLst/>
                        <a:latin typeface="Arial" charset="0"/>
                        <a:cs typeface="Arial" charset="0"/>
                      </a:endParaRP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 4  pour un 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ritage qui ne peut ni se corrompre, ni se souiller, ni se fl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trir et qui vous est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serv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les cieux, 5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qui êtes gard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en la puissance de Dieu, par la foi, pour le salut prêt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être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les derniers temps.   </a:t>
                      </a:r>
                      <a:endParaRPr kumimoji="0" lang="ar-EG"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4 to an inheritance incorruptible and undefiled and that does not fade away, reserved in heaven for you, 5 who are kept by the power of God through faith for salvation ready to be revealed in the last time.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2546" name="Group 2"/>
          <p:cNvGraphicFramePr>
            <a:graphicFrameLocks noGrp="1"/>
          </p:cNvGraphicFramePr>
          <p:nvPr/>
        </p:nvGraphicFramePr>
        <p:xfrm>
          <a:off x="107950" y="44450"/>
          <a:ext cx="9036050" cy="6859872"/>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الذي به تبتهجون مع انكم الآن ان كان يجب تحزنون يسيرا بتجارب متنوعة </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لكي تكون تزكية ايمانكم وهي اثمن من الذهب الفاني مع انه يمتحن بالنار توجد للمدح والكرامة والمجد عند استعلان يسوع المسيح </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ذلك</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6  Vous en tressaillez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all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gresse, quoique vous soyez maintenant, pour un peu de temps, puisqu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le faut, afflig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par diverses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preuves, 7  afin que votre foi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prouv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bien plus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cieuse que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or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rissable, cependant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prouv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par le feu</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se trouve être un sujet de louange, de gloire et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honneur, lors de la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lation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Christ. </a:t>
                      </a:r>
                      <a:endParaRPr kumimoji="0" lang="ar-EG" sz="2800" b="0" i="0" u="none" strike="noStrike" cap="none" normalizeH="0" baseline="0">
                        <a:ln>
                          <a:noFill/>
                        </a:ln>
                        <a:solidFill>
                          <a:schemeClr val="bg1"/>
                        </a:solidFill>
                        <a:effectLst/>
                        <a:latin typeface="Arial" charset="0"/>
                        <a:cs typeface="Arial" charset="0"/>
                      </a:endParaRPr>
                    </a:p>
                  </a:txBody>
                  <a:tcPr marL="72000" marR="72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 6 In this you greatly rejoice, though now for a little while, if need be, you have been grieved by various trials, 7 that the genuineness of your faith, being much more precious than gold that perishes, though it is tested by fire, may be found to praise, honor, and glory at the revelation of Jesus Christ, </a:t>
                      </a:r>
                      <a:endParaRPr kumimoji="0" lang="en-US" sz="2800" b="0" i="0" u="none" strike="noStrike" cap="none" normalizeH="0" baseline="0">
                        <a:ln>
                          <a:noFill/>
                        </a:ln>
                        <a:solidFill>
                          <a:schemeClr val="bg1"/>
                        </a:solidFill>
                        <a:effectLst/>
                        <a:latin typeface="Arial" charset="0"/>
                        <a:cs typeface="Arial" charset="0"/>
                      </a:endParaRPr>
                    </a:p>
                  </a:txBody>
                  <a:tcPr marL="72000" marR="72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3570" name="Group 2"/>
          <p:cNvGraphicFramePr>
            <a:graphicFrameLocks noGrp="1"/>
          </p:cNvGraphicFramePr>
          <p:nvPr/>
        </p:nvGraphicFramePr>
        <p:xfrm>
          <a:off x="107950" y="44450"/>
          <a:ext cx="9072563" cy="5976938"/>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Times New Roman" pitchFamily="18" charset="0"/>
                        </a:rPr>
                        <a:t>.</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Vous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aimez sans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avoir vu. Sans le voir encore, vous croyez en lui et vous tressaillez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une all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gresse indicible et glorieuse,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8 whom having not seen you love. Though now you do not see Him, yet believing, you rejoice with joy inexpressible and full of glory,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4594" name="Group 2"/>
          <p:cNvGraphicFramePr>
            <a:graphicFrameLocks noGrp="1"/>
          </p:cNvGraphicFramePr>
          <p:nvPr/>
        </p:nvGraphicFramePr>
        <p:xfrm>
          <a:off x="107950" y="44450"/>
          <a:ext cx="9072563" cy="62642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نائلين غاية ايمانكم خلاص النفوس. الخلاص الذي فتش وبحث عنه انبياء</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الذين تنبأوا عن النعمة التي لاجلكم</a:t>
                      </a:r>
                      <a:r>
                        <a:rPr kumimoji="0" lang="ar-EG" sz="3200" b="0" i="0" u="none" strike="noStrike" cap="none" normalizeH="0" baseline="0">
                          <a:ln>
                            <a:noFill/>
                          </a:ln>
                          <a:solidFill>
                            <a:schemeClr val="bg1"/>
                          </a:solidFill>
                          <a:effectLst/>
                          <a:latin typeface="Arial" charset="0"/>
                          <a:cs typeface="Times New Roman" pitchFamily="18" charset="0"/>
                        </a:rPr>
                        <a:t>.</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9  en remportant pour prix de votre foi le salut de vos âmes.10  Les proph</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tes, qui ont proph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tis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 sujet de la grâce qui vous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destin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ont fait de ce salut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objet de leurs recherches et de leurs investigations.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9 receiving the end of your faith--the salvation of your souls. 10 Of this salvation the prophets have inquired and searched carefully, who prophesied of the grace that would come to you,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5618" name="Group 2"/>
          <p:cNvGraphicFramePr>
            <a:graphicFrameLocks noGrp="1"/>
          </p:cNvGraphicFramePr>
          <p:nvPr/>
        </p:nvGraphicFramePr>
        <p:xfrm>
          <a:off x="107950" y="44450"/>
          <a:ext cx="9072563" cy="6265863"/>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Ils se sont appliqu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couvrir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quelle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poque et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quelles circonstances se rapportaient les indications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Esprit de Christ qui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en eux et qui,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avance, attestait les souffrances de Christ et la gloire qui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ensuivrait.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11 searching what, or what manner of time, the Spirit of Christ who was in them was indicating when He testified beforehand the sufferings of Christ and the glories that would follow.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6654" name="Group 14"/>
          <p:cNvGraphicFramePr>
            <a:graphicFrameLocks noGrp="1"/>
          </p:cNvGraphicFramePr>
          <p:nvPr/>
        </p:nvGraphicFramePr>
        <p:xfrm>
          <a:off x="34925" y="44450"/>
          <a:ext cx="9145588" cy="66519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r>
                        <a:rPr kumimoji="0" lang="ar-EG" sz="3200" b="0" i="0" u="none" strike="noStrike" cap="none" normalizeH="0" baseline="0">
                          <a:ln>
                            <a:noFill/>
                          </a:ln>
                          <a:solidFill>
                            <a:schemeClr val="bg1"/>
                          </a:solidFill>
                          <a:effectLst/>
                          <a:latin typeface="Arial" charset="0"/>
                          <a:cs typeface="Times New Roman" pitchFamily="18" charset="0"/>
                        </a:rPr>
                        <a:t>.</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12  Il leur fut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que ce 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pas pour eux</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mêmes, mais pour vous,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ministres de ces choses. Maintenant, elles vous ont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annonc</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es par ceux qui vous ont prêch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vangile par le Saint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Esprit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du ciel, et les anges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sirent y plonger leurs regards.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12 To them it was revealed that, not to themselves, but to us they were ministering the things which now have been reported to you through those who have preached the gospel to you by the Holy Spirit sent from heaven--things which angels desire to look into.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146" name="Rectangle 2"/>
          <p:cNvSpPr>
            <a:spLocks noChangeArrowheads="1"/>
          </p:cNvSpPr>
          <p:nvPr/>
        </p:nvSpPr>
        <p:spPr bwMode="auto">
          <a:xfrm>
            <a:off x="323850" y="115888"/>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17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031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031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031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0738" name="Group 2"/>
          <p:cNvGraphicFramePr>
            <a:graphicFrameLocks noGrp="1"/>
          </p:cNvGraphicFramePr>
          <p:nvPr/>
        </p:nvGraphicFramePr>
        <p:xfrm>
          <a:off x="107950" y="44450"/>
          <a:ext cx="9036050" cy="6284976"/>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Times New Roman" pitchFamily="18" charset="0"/>
                        </a:rPr>
                        <a:t>الإبركسيس فصل من أعمال آبائنا الرسل الأطهار (</a:t>
                      </a:r>
                      <a:r>
                        <a:rPr kumimoji="0" lang="en-CA" sz="3600" b="0" i="0" u="sng" strike="noStrike" cap="none" normalizeH="0" baseline="0">
                          <a:ln>
                            <a:noFill/>
                          </a:ln>
                          <a:solidFill>
                            <a:srgbClr val="FF9933"/>
                          </a:solidFill>
                          <a:effectLst/>
                          <a:latin typeface="Arial" charset="0"/>
                          <a:cs typeface="Times New Roman" pitchFamily="18" charset="0"/>
                        </a:rPr>
                        <a:t>4:8-18</a:t>
                      </a:r>
                      <a:r>
                        <a:rPr kumimoji="0" lang="ar-EG" sz="3600" b="0" i="0" u="sng" strike="noStrike" cap="none" normalizeH="0" baseline="0">
                          <a:ln>
                            <a:noFill/>
                          </a:ln>
                          <a:solidFill>
                            <a:srgbClr val="FF9933"/>
                          </a:solidFill>
                          <a:effectLst/>
                          <a:latin typeface="Arial" charset="0"/>
                          <a:cs typeface="Times New Roman" pitchFamily="18" charset="0"/>
                        </a:rPr>
                        <a:t>)</a:t>
                      </a:r>
                      <a:endParaRPr kumimoji="0" lang="en-CA"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حينئذ امتلأ بطرس من الروح القدس وقال لهم يا رؤساء الشعب وشيوخ اسرائيل</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ان كنا نفحص اليوم عن احسان الى انسان سقيم بماذا شفي هذا</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Actes </a:t>
                      </a:r>
                      <a:r>
                        <a:rPr kumimoji="0" lang="en-CA" sz="3600" b="0" i="0" u="sng" strike="noStrike" cap="none" normalizeH="0" baseline="0">
                          <a:ln>
                            <a:noFill/>
                          </a:ln>
                          <a:solidFill>
                            <a:srgbClr val="FF9933"/>
                          </a:solidFill>
                          <a:effectLst/>
                          <a:latin typeface="Arial" charset="0"/>
                          <a:cs typeface="Times New Roman" pitchFamily="18" charset="0"/>
                        </a:rPr>
                        <a:t>4:8-18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Alors Pierre, rempli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Esprit Saint, leur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9  Chefs du peuple, et anciens, puisque nous sommes interrog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aujourd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hui sur un bienfait accord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homme infirme, et sur la mani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dont il a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Acts 4:8-18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Then Peter, filled with the Holy Spirit, said to them, Rulers of the people and elders of Israel: 9 If we this day are judged for a good deed done to a helpless man, by what means he has been made well,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32198" name="Rectangle 13"/>
          <p:cNvSpPr>
            <a:spLocks noGrp="1" noChangeArrowheads="1"/>
          </p:cNvSpPr>
          <p:nvPr>
            <p:ph type="ctrTitle"/>
          </p:nvPr>
        </p:nvSpPr>
        <p:spPr/>
        <p:txBody>
          <a:bodyPr/>
          <a:lstStyle/>
          <a:p>
            <a:pPr eaLnBrk="1" hangingPunct="1"/>
            <a:r>
              <a:rPr lang="en-US"/>
              <a:t>18a</a:t>
            </a:r>
          </a:p>
        </p:txBody>
      </p:sp>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1762" name="Group 2"/>
          <p:cNvGraphicFramePr>
            <a:graphicFrameLocks noGrp="1"/>
          </p:cNvGraphicFramePr>
          <p:nvPr/>
        </p:nvGraphicFramePr>
        <p:xfrm>
          <a:off x="107950" y="44450"/>
          <a:ext cx="9036050" cy="5804218"/>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فليكن معلوما عند جميعكم وجميع شعب اسرائيل انه باسم يسوع المسيح الناصري الذي صلبتموه انتم الذي اقامه الله من الاموات.</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SA" sz="3200" b="0" i="0" u="none" strike="noStrike" cap="none" normalizeH="0" baseline="0">
                          <a:ln>
                            <a:noFill/>
                          </a:ln>
                          <a:solidFill>
                            <a:schemeClr val="bg1"/>
                          </a:solidFill>
                          <a:effectLst/>
                          <a:latin typeface="Arial" charset="0"/>
                          <a:cs typeface="Times New Roman" pitchFamily="18" charset="0"/>
                        </a:rPr>
                        <a:t>بذاك وقف هذا امامكم صحيحا.</a:t>
                      </a:r>
                      <a:r>
                        <a:rPr kumimoji="0" lang="en-US" sz="3200" b="0" i="0" u="none" strike="noStrike" cap="none" normalizeH="0" baseline="0">
                          <a:ln>
                            <a:noFill/>
                          </a:ln>
                          <a:solidFill>
                            <a:schemeClr val="bg1"/>
                          </a:solidFill>
                          <a:effectLst/>
                          <a:latin typeface="Arial" charset="0"/>
                          <a:cs typeface="Times New Roman" pitchFamily="18" charset="0"/>
                        </a:rPr>
                        <a:t> </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10  sachez</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le bien, vous tous, ainsi que tout le peuple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Isra</a:t>
                      </a:r>
                      <a:r>
                        <a:rPr kumimoji="0" lang="fr-FR" sz="2800" b="0" i="0" u="none" strike="noStrike" cap="none" normalizeH="0" baseline="0">
                          <a:ln>
                            <a:noFill/>
                          </a:ln>
                          <a:solidFill>
                            <a:schemeClr val="bg1"/>
                          </a:solidFill>
                          <a:effectLst/>
                          <a:latin typeface="Times New Roman"/>
                          <a:cs typeface="Times New Roman" pitchFamily="18" charset="0"/>
                        </a:rPr>
                        <a:t>ë</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par le nom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Christ de Nazareth, que vous avez crucifi</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et que Dieu a ressuscit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des morts,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par lui que cet homme se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sente en bonne sant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devant vous. </a:t>
                      </a:r>
                      <a:endParaRPr kumimoji="0" lang="ar-EG" sz="31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let it be known to you all, and to all the people of Israel, that by the name of Jesus Christ of Nazareth, whom you crucified, whom God raised from the dead, by Him this man stands here before you whole.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2798" name="Group 14"/>
          <p:cNvGraphicFramePr>
            <a:graphicFrameLocks noGrp="1"/>
          </p:cNvGraphicFramePr>
          <p:nvPr/>
        </p:nvGraphicFramePr>
        <p:xfrm>
          <a:off x="107950" y="44450"/>
          <a:ext cx="9036050" cy="6158865"/>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هذا هو الحجر الذي احتقرتموه ايها البناؤون الذي صار راس الزاوية. وليس باحد غيره الخلاص.لان ليس اسم آخر تحت السماء قد أعطي بين الناس به ينبغي ان نخلص</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en-US" sz="3200" b="0" i="0" u="none" strike="noStrike" cap="none" normalizeH="0" baseline="0">
                          <a:ln>
                            <a:noFill/>
                          </a:ln>
                          <a:solidFill>
                            <a:schemeClr val="bg1"/>
                          </a:solidFill>
                          <a:effectLst/>
                          <a:latin typeface="Arial" charset="0"/>
                          <a:cs typeface="Times New Roman" pitchFamily="18" charset="0"/>
                        </a:rPr>
                        <a:t> </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lui</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La pierre rejet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par vous, les bâtisseurs, Et devenue la principale, celle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angle. 12  Le salut ne se trouve en aucun autre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car il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y a sous le ciel aucun autre nom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parmi les hommes, par lequel nous devions être sauv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This is the `stone which was rejected by you builders, which has become the chief cornerstone.' 12 Nor is there salvation in any other, for there is no other name under heaven given among men by which we must be saved.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3810" name="Group 2"/>
          <p:cNvGraphicFramePr>
            <a:graphicFrameLocks noGrp="1"/>
          </p:cNvGraphicFramePr>
          <p:nvPr/>
        </p:nvGraphicFramePr>
        <p:xfrm>
          <a:off x="107950" y="-26988"/>
          <a:ext cx="9036050" cy="6049963"/>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فلما رأوا مجاهرة بطرس ويوحنا ووجدوا انهما انسانان عديما العلم وعاميّان تعجبوا.فعرفوهما انهما كانا مع يسوع.</a:t>
                      </a:r>
                      <a:endParaRPr kumimoji="0" lang="en-CA" sz="3200" b="0" i="0" u="none" strike="noStrike" cap="none" normalizeH="0" baseline="0">
                        <a:ln>
                          <a:noFill/>
                        </a:ln>
                        <a:solidFill>
                          <a:schemeClr val="bg1"/>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Lorsqu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ils virent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assurance de Pierre et de Jean, ils furent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car ils se rendaient compte que c</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des gens du peuple sans instruction. Ils les reconnaissaient pour avoir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avec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a:t>
                      </a:r>
                      <a:endParaRPr kumimoji="0" lang="ar-EG" sz="2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Now when they saw the boldness of Peter and John, and perceived that they were uneducated and untrained men, they marveled. And they realized that they had been with Jesus. </a:t>
                      </a:r>
                      <a:endParaRPr kumimoji="0" lang="en-US" sz="26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4834" name="Group 2"/>
          <p:cNvGraphicFramePr>
            <a:graphicFrameLocks noGrp="1"/>
          </p:cNvGraphicFramePr>
          <p:nvPr/>
        </p:nvGraphicFramePr>
        <p:xfrm>
          <a:off x="107950" y="44450"/>
          <a:ext cx="9036050" cy="5905501"/>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ولكن اذ نظروا الانسان الذي شفي واقفا معهما لم يكن لهم شيء يناقضون به.فامروهما ان يخرجا الى خارج المجمع وتآمروا فيما بينهم</a:t>
                      </a:r>
                      <a:r>
                        <a:rPr kumimoji="0" lang="ar-EG" sz="3200" b="0" i="0" u="none" strike="noStrike" cap="none" normalizeH="0" baseline="0">
                          <a:ln>
                            <a:noFill/>
                          </a:ln>
                          <a:solidFill>
                            <a:schemeClr val="bg1"/>
                          </a:solidFill>
                          <a:effectLst/>
                          <a:latin typeface="Arial" charset="0"/>
                          <a:cs typeface="Times New Roman" pitchFamily="18" charset="0"/>
                        </a:rPr>
                        <a:t>.</a:t>
                      </a:r>
                      <a:r>
                        <a:rPr kumimoji="0" lang="ar-SA" sz="3200" b="0" i="0" u="none" strike="noStrike" cap="none" normalizeH="0" baseline="0">
                          <a:ln>
                            <a:noFill/>
                          </a:ln>
                          <a:solidFill>
                            <a:schemeClr val="bg1"/>
                          </a:solidFill>
                          <a:effectLst/>
                          <a:latin typeface="Arial" charset="0"/>
                          <a:cs typeface="Times New Roman" pitchFamily="18" charset="0"/>
                        </a:rPr>
                        <a:t>قائلين.ماذا نفعل بهذين الرجلين.</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14  Mais, en voyant debout aupr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eux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 ils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avaient rien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pliquer.  15  Ils leur ordonn</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de sortir du sanh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drin,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lib</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entre eux et dirent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Que ferons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nous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ces hommes</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And seeing the man who had been healed standing with them, they could say nothing against it. 15 But when they had commanded them to go aside out of the council, they conferred among themselves,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5858" name="Group 2"/>
          <p:cNvGraphicFramePr>
            <a:graphicFrameLocks noGrp="1"/>
          </p:cNvGraphicFramePr>
          <p:nvPr/>
        </p:nvGraphicFramePr>
        <p:xfrm>
          <a:off x="107950" y="44450"/>
          <a:ext cx="90360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لانه ظاهر لجميع سكان اورشليم ان آية معلومة قد جرت بايديهما ولا نقدر ان ننكر‏.</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Car il est manifeste pour tous les habitants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rusalem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un miracle notoire a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accompli par eux, et nous ne pouvons pas le nier. </a:t>
                      </a:r>
                      <a:endParaRPr kumimoji="0" lang="ar-EG" sz="3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ar-EG"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saying, What shall we do to these men? For, indeed, that a notable miracle has been done through them is evident to all who dwell in Jerusalem, and we cannot deny it. </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en-US"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6882" name="Group 2"/>
          <p:cNvGraphicFramePr>
            <a:graphicFrameLocks noGrp="1"/>
          </p:cNvGraphicFramePr>
          <p:nvPr/>
        </p:nvGraphicFramePr>
        <p:xfrm>
          <a:off x="107950" y="44450"/>
          <a:ext cx="9036050" cy="6377115"/>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ولكن لئلا تشيع اكثر في الشعب لنهددهما تهديدا ان لا يكلما احدا من الناس فيما بعد بهذا الاسم. فدعوهما واوصوهما ان لا ينطقا البتة ولا يعلّما باسم يسوع</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17  Mais, afin que cela ne se diffuse pas davantage parmi le peuple,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fendons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leur avec menaces de parler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sormais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qui que ce soit en ce nom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18  Alors ils les appel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et leur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fendirent absolument de parler et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enseigner au nom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But so that it spreads no further among the people, let us severely threaten them, that from now on they speak to no man in this name. 18 And they called them and commanded them not to speak at all nor teach in the name of Jesus.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936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038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41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0995" name="Group 19"/>
          <p:cNvGraphicFramePr>
            <a:graphicFrameLocks noGrp="1"/>
          </p:cNvGraphicFramePr>
          <p:nvPr/>
        </p:nvGraphicFramePr>
        <p:xfrm>
          <a:off x="34925" y="44450"/>
          <a:ext cx="9109075" cy="6254560"/>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CA" sz="3600" b="0" i="0" u="sng" strike="noStrike" cap="none" normalizeH="0" baseline="0">
                          <a:ln>
                            <a:noFill/>
                          </a:ln>
                          <a:solidFill>
                            <a:srgbClr val="FF9933"/>
                          </a:solidFill>
                          <a:effectLst/>
                          <a:latin typeface="Arial" charset="0"/>
                          <a:cs typeface="Times New Roman" pitchFamily="18" charset="0"/>
                        </a:rPr>
                        <a:t>145:1-2</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ar-EG" sz="2800" b="1"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ارفعك يا الهي الملك وابارك اسمك الى الدهر والابد. في كل يوم اباركك واسبح اسمك الى الدهر والابد.	 	هللويا.</a:t>
                      </a:r>
                      <a:endParaRPr kumimoji="0" lang="en-CA"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CA" sz="3600" b="0" i="0" u="sng" strike="noStrike" cap="none" normalizeH="0" baseline="0">
                          <a:ln>
                            <a:noFill/>
                          </a:ln>
                          <a:solidFill>
                            <a:srgbClr val="FF9933"/>
                          </a:solidFill>
                          <a:effectLst/>
                          <a:latin typeface="Arial" charset="0"/>
                          <a:cs typeface="Times New Roman" pitchFamily="18" charset="0"/>
                        </a:rPr>
                        <a:t>145:1-2</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t’exalterai, mon Dieu, (mon) roi ! Et je bénirai ton nom à toujours et à perpétuité.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Chaque jour je te bénirai Et je louerai ton nom à toujours et à perpétuité.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145:1-2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I will extol You, my God, O King; And I will bless Your name forever and 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Every day I will bless You, And I will praise Your name forever and 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42438" name="Rectangle 20"/>
          <p:cNvSpPr>
            <a:spLocks noGrp="1" noChangeArrowheads="1"/>
          </p:cNvSpPr>
          <p:nvPr>
            <p:ph type="ctrTitle"/>
          </p:nvPr>
        </p:nvSpPr>
        <p:spPr/>
        <p:txBody>
          <a:bodyPr/>
          <a:lstStyle/>
          <a:p>
            <a:pPr eaLnBrk="1" hangingPunct="1"/>
            <a:r>
              <a:rPr lang="en-US" sz="900" dirty="0"/>
              <a:t>18pg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2013" name="Group 13"/>
          <p:cNvGraphicFramePr>
            <a:graphicFrameLocks noGrp="1"/>
          </p:cNvGraphicFramePr>
          <p:nvPr/>
        </p:nvGraphicFramePr>
        <p:xfrm>
          <a:off x="107950" y="44450"/>
          <a:ext cx="9036050" cy="6194426"/>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يوحنا (</a:t>
                      </a:r>
                      <a:r>
                        <a:rPr kumimoji="0" lang="en-CA" sz="3600" b="0" i="0" u="sng" strike="noStrike" cap="none" normalizeH="0" baseline="0">
                          <a:ln>
                            <a:noFill/>
                          </a:ln>
                          <a:solidFill>
                            <a:srgbClr val="FF9933"/>
                          </a:solidFill>
                          <a:effectLst/>
                          <a:latin typeface="Arial" charset="0"/>
                          <a:cs typeface="Times New Roman" pitchFamily="18" charset="0"/>
                        </a:rPr>
                        <a:t>(6:35-46</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انا هو خبز الحياة.من يقبل اليّ فلا يجوع ومن يؤمن بي فلا يعطش ابدا.ولكني قلت لكم انكم قد رأيتموني ولستم تؤمنون.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6:35-46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35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leur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Moi, je suis le pain de vie. Celui qui vient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moi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aura jamais faim, et celui qui croit en moi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aura jamais soif. 36  Mais je vous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ai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Vous 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avez vu, et vous ne croyez pas.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John 6:35-46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35 And Jesus said to them, I am the bread of life. He who comes to Me shall never hunger, and he who believes in Me shall never thirst. 36 But I said to you that you have seen Me and yet do not believe.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43462" name="Rectangle 14"/>
          <p:cNvSpPr>
            <a:spLocks noGrp="1" noChangeArrowheads="1"/>
          </p:cNvSpPr>
          <p:nvPr>
            <p:ph type="ctrTitle"/>
          </p:nvPr>
        </p:nvSpPr>
        <p:spPr/>
        <p:txBody>
          <a:bodyPr/>
          <a:lstStyle/>
          <a:p>
            <a:pPr eaLnBrk="1" hangingPunct="1"/>
            <a:r>
              <a:rPr lang="en-US" dirty="0"/>
              <a:t>18g</a:t>
            </a:r>
          </a:p>
        </p:txBody>
      </p:sp>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3037" name="Group 13"/>
          <p:cNvGraphicFramePr>
            <a:graphicFrameLocks noGrp="1"/>
          </p:cNvGraphicFramePr>
          <p:nvPr/>
        </p:nvGraphicFramePr>
        <p:xfrm>
          <a:off x="107950" y="44450"/>
          <a:ext cx="9036050"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ما يعطيني الآب فاليّ يقبل ومن يقبل اليّ لا اخرجه خارجا.اني قد نزلت من السماء ليس لاعمل مشيئتي بل مشيئة الذي ارسلني.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37  Tout ce que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me donne viendra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moi, et je ne jetterai point dehors celui qui vient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moi</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38  car je suis descendu du ciel pour faire, non ma volont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mais la volont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celui qui 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37 All that the Father gives Me will come to Me, and the one who comes to Me I will by no means cast out. 38 For I have come down from heaven, not to do My own will, but the will of Him who sent 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4050" name="Group 2"/>
          <p:cNvGraphicFramePr>
            <a:graphicFrameLocks noGrp="1"/>
          </p:cNvGraphicFramePr>
          <p:nvPr/>
        </p:nvGraphicFramePr>
        <p:xfrm>
          <a:off x="107950" y="44450"/>
          <a:ext cx="9036050" cy="56181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مشيئة الآب الذي ارسلني ان كل ما اعطاني لا أتلف منه شيئا بل اقيمه في اليوم الاخير.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39  Or, voici la volont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celui qui 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envoy</a:t>
                      </a:r>
                      <a:r>
                        <a:rPr kumimoji="0" lang="fr-FR" sz="2800" b="0" i="0" u="none" strike="noStrike" cap="none" normalizeH="0" baseline="0">
                          <a:ln>
                            <a:noFill/>
                          </a:ln>
                          <a:solidFill>
                            <a:schemeClr val="bg1"/>
                          </a:solidFill>
                          <a:effectLst/>
                          <a:latin typeface="Times New Roman"/>
                          <a:cs typeface="Times New Roman" pitchFamily="18" charset="0"/>
                        </a:rPr>
                        <a:t>é </a:t>
                      </a:r>
                      <a:r>
                        <a:rPr kumimoji="0" lang="fr-FR" sz="2800" b="0" i="0" u="none" strike="noStrike" cap="none" normalizeH="0" baseline="0">
                          <a:ln>
                            <a:noFill/>
                          </a:ln>
                          <a:solidFill>
                            <a:schemeClr val="bg1"/>
                          </a:solidFill>
                          <a:effectLst/>
                          <a:latin typeface="Arial" charset="0"/>
                          <a:cs typeface="Times New Roman" pitchFamily="18" charset="0"/>
                        </a:rPr>
                        <a:t>: que je ne perde rien de tout 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mais que je le ressuscite au dernier jour.</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39 This is the will of the Father who sent Me, that of all He has given Me I should lose nothing, but should raise it up at the last day.</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5085" name="Group 13"/>
          <p:cNvGraphicFramePr>
            <a:graphicFrameLocks noGrp="1"/>
          </p:cNvGraphicFramePr>
          <p:nvPr/>
        </p:nvGraphicFramePr>
        <p:xfrm>
          <a:off x="107950" y="-26988"/>
          <a:ext cx="9036050" cy="6512560"/>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هذه هي مشيئة الذي ارسلني ان كل من يرى الابن ويؤمن به تكون له حياة ابدية وانا اقيمه في اليوم الاخير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فكان اليهود يتذمرون عليه لانه قال انا هو الخبز الذي نزل من السماء.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40  Voici, en effet, la volont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mon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que quiconque voit le Fils et croit en lui ait la vie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ternelle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et je le ressusciterai au dernier jour. 41  Les Juifs murmuraient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son sujet, parce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avait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Moi, je suis le pain descendu du ciel.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40 And this is the will of Him who sent Me, that everyone who sees the Son and believes in Him may have everlasting life; and I will raise him up at the last day. 41 The Jews then complained about Him, because He said,  I am the bread which came down from heaven.</a:t>
                      </a: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6109" name="Group 13"/>
          <p:cNvGraphicFramePr>
            <a:graphicFrameLocks noGrp="1"/>
          </p:cNvGraphicFramePr>
          <p:nvPr/>
        </p:nvGraphicFramePr>
        <p:xfrm>
          <a:off x="107950" y="-26988"/>
          <a:ext cx="9036050" cy="5976938"/>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وقالوا أليس هذا هو يسوع ابن يوسف الذي نحن عارفون بابيه وامه.فكيف يقول هذا اني نزلت من السماء. فاجاب يسوع وقال لهم لا تتذمروا فيما بينكم.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42  Ils disaient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Celui</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ci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pas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le fils de Joseph, lui dont nous connaissons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la m</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Comment donc dit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Je suis descendu du ciel</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43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leur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Ne murmurez pas entre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42 And they said, Is not this Jesus, the son of Joseph, whose father and mother we know? How is it then that He says, `I have come down from heaven'? 43 Jesus therefore answered and said to them, Do not murmur among yourselves.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7122" name="Group 2"/>
          <p:cNvGraphicFramePr>
            <a:graphicFrameLocks noGrp="1"/>
          </p:cNvGraphicFramePr>
          <p:nvPr/>
        </p:nvGraphicFramePr>
        <p:xfrm>
          <a:off x="107950" y="44450"/>
          <a:ext cx="9001125" cy="601440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 يقدر احد ان يقبل اليّ ان لم يجتذبه الآب الذي ارسلني وانا اقيمه في اليوم الاخير. انه مكتوب في الانبياء ويكون الجميع متعلمين من الله.فكل من سمع من الآب وتعلّم يقبل اليّ. </a:t>
                      </a:r>
                      <a:endParaRPr kumimoji="0" lang="en-CA"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44  Nul ne peut venir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moi, si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qui 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ne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attire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et je le ressusciterai au dernier jour. 45  Il est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crit dans les proph</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tes</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Ils seront tous enseign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de Dieu. Quiconque a entendu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u son enseignement vient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moi. </a:t>
                      </a:r>
                      <a:endParaRPr kumimoji="0" lang="ar-EG" sz="28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44 No one can come to Me unless the Father who sent Me draws him; and I will raise him up at the last day. 45 It is written in the prophets, `And they shall all be taught by God.' Therefore everyone who has heard and learned from the Father comes to Me. </a:t>
                      </a:r>
                      <a:endParaRPr kumimoji="0" lang="en-US" sz="1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8158" name="Group 14"/>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ليس ان احدا رأى الآب الا الذي من الله.هذا قد رأى الآب.</a:t>
                      </a:r>
                      <a:endParaRPr kumimoji="0" lang="en-CA"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46  Ce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pas que personne ait vu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sinon celui qui vient de Dieu</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lui, a vu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1" i="0" u="none" strike="noStrike" cap="none" normalizeH="0" baseline="0">
                          <a:ln>
                            <a:noFill/>
                          </a:ln>
                          <a:solidFill>
                            <a:srgbClr val="FF9900"/>
                          </a:solidFill>
                          <a:effectLst/>
                          <a:latin typeface="Arial" charset="0"/>
                          <a:cs typeface="Arial" charset="0"/>
                        </a:rPr>
                        <a:t>(</a:t>
                      </a:r>
                      <a:r>
                        <a:rPr kumimoji="0" lang="fr-FR"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46 Not that anyone has seen the Father, except He who is from God; He has seen the Father.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400" b="0"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06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0194" name="Group 2"/>
          <p:cNvGraphicFramePr>
            <a:graphicFrameLocks noGrp="1"/>
          </p:cNvGraphicFramePr>
          <p:nvPr/>
        </p:nvGraphicFramePr>
        <p:xfrm>
          <a:off x="250825" y="1412875"/>
          <a:ext cx="8604250" cy="3627120"/>
        </p:xfrm>
        <a:graphic>
          <a:graphicData uri="http://schemas.openxmlformats.org/drawingml/2006/table">
            <a:tbl>
              <a:tblPr rtl="1"/>
              <a:tblGrid>
                <a:gridCol w="8604250">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CA" sz="4000" b="0" i="0" u="none" strike="noStrike" cap="none" normalizeH="0" baseline="0">
                          <a:ln>
                            <a:noFill/>
                          </a:ln>
                          <a:solidFill>
                            <a:srgbClr val="FF9900"/>
                          </a:solidFill>
                          <a:effectLst/>
                          <a:latin typeface="Arial" charset="0"/>
                          <a:cs typeface="Arial" charset="0"/>
                        </a:rPr>
                        <a:t>19</a:t>
                      </a:r>
                      <a:r>
                        <a:rPr kumimoji="0" lang="en-CA" sz="4000" b="0" i="0" u="none" strike="noStrike" cap="none" normalizeH="0" baseline="30000">
                          <a:ln>
                            <a:noFill/>
                          </a:ln>
                          <a:solidFill>
                            <a:srgbClr val="FF9900"/>
                          </a:solidFill>
                          <a:effectLst/>
                          <a:latin typeface="Arial" charset="0"/>
                          <a:cs typeface="Arial" charset="0"/>
                        </a:rPr>
                        <a:t>th</a:t>
                      </a:r>
                      <a:r>
                        <a:rPr kumimoji="0" lang="en-CA" sz="4000" b="0" i="0" u="none" strike="noStrike" cap="none" normalizeH="0" baseline="0">
                          <a:ln>
                            <a:noFill/>
                          </a:ln>
                          <a:solidFill>
                            <a:srgbClr val="FF9900"/>
                          </a:solidFill>
                          <a:effectLst/>
                          <a:latin typeface="Arial" charset="0"/>
                          <a:cs typeface="Arial" charset="0"/>
                        </a:rPr>
                        <a:t> of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Feast of the Cross</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قراءات اليوم التاسع عشر من شهر 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ثالث أيام عيد الصليب</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26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0526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2256" name="Group 16"/>
          <p:cNvGraphicFramePr>
            <a:graphicFrameLocks noGrp="1"/>
          </p:cNvGraphicFramePr>
          <p:nvPr/>
        </p:nvGraphicFramePr>
        <p:xfrm>
          <a:off x="34925" y="44450"/>
          <a:ext cx="9074150" cy="660108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مورعشية</a:t>
                      </a:r>
                      <a:r>
                        <a:rPr kumimoji="0" lang="ar-SA" sz="3600" b="0" i="0" u="sng" strike="noStrike" cap="none" normalizeH="0" baseline="0">
                          <a:ln>
                            <a:noFill/>
                          </a:ln>
                          <a:solidFill>
                            <a:srgbClr val="FF9933"/>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Arial" charset="0"/>
                        </a:rPr>
                        <a:t>45:6, 17 </a:t>
                      </a:r>
                      <a:r>
                        <a:rPr kumimoji="0" lang="ar-SA"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كرسيك يا الله الى دهر الدهور.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قضيب استقامة قضيب ملكك. </a:t>
                      </a:r>
                      <a:r>
                        <a:rPr kumimoji="0" lang="ar-EG" sz="3200" b="0" i="0" u="none" strike="noStrike" cap="none" normalizeH="0" baseline="0">
                          <a:ln>
                            <a:noFill/>
                          </a:ln>
                          <a:solidFill>
                            <a:schemeClr val="bg1"/>
                          </a:solidFill>
                          <a:effectLst/>
                          <a:latin typeface="Arial" charset="0"/>
                          <a:cs typeface="Arial" charset="0"/>
                        </a:rPr>
                        <a:t>من أجل ذلك تعترف لك الشعوب يا لله. إلى الدهر وإلى دهر الداهرين.</a:t>
                      </a:r>
                      <a:r>
                        <a:rPr kumimoji="0" lang="ar-SA" sz="3200" b="0" i="0" u="none" strike="noStrike" cap="none" normalizeH="0" baseline="0">
                          <a:ln>
                            <a:noFill/>
                          </a:ln>
                          <a:solidFill>
                            <a:schemeClr val="bg1"/>
                          </a:solidFill>
                          <a:effectLst/>
                          <a:latin typeface="Arial" charset="0"/>
                          <a:cs typeface="Arial" charset="0"/>
                        </a:rPr>
                        <a:t> هلل</a:t>
                      </a:r>
                      <a:r>
                        <a:rPr kumimoji="0" lang="ar-EG" sz="3200" b="0" i="0" u="none" strike="noStrike" cap="none" normalizeH="0" baseline="0">
                          <a:ln>
                            <a:noFill/>
                          </a:ln>
                          <a:solidFill>
                            <a:schemeClr val="bg1"/>
                          </a:solidFill>
                          <a:effectLst/>
                          <a:latin typeface="Arial" charset="0"/>
                          <a:cs typeface="Arial" charset="0"/>
                        </a:rPr>
                        <a:t>يل</a:t>
                      </a:r>
                      <a:r>
                        <a:rPr kumimoji="0" lang="ar-SA" sz="3200" b="0" i="0" u="none" strike="noStrike" cap="none" normalizeH="0" baseline="0">
                          <a:ln>
                            <a:noFill/>
                          </a:ln>
                          <a:solidFill>
                            <a:schemeClr val="bg1"/>
                          </a:solidFill>
                          <a:effectLst/>
                          <a:latin typeface="Arial" charset="0"/>
                          <a:cs typeface="Arial" charset="0"/>
                        </a:rPr>
                        <a:t>ويا.</a:t>
                      </a:r>
                      <a:endParaRPr kumimoji="0" lang="en-CA" sz="28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CA" sz="3600" b="0" i="0" u="sng" strike="noStrike" cap="none" normalizeH="0" baseline="0">
                          <a:ln>
                            <a:noFill/>
                          </a:ln>
                          <a:solidFill>
                            <a:srgbClr val="FF9933"/>
                          </a:solidFill>
                          <a:effectLst/>
                          <a:latin typeface="Arial" charset="0"/>
                          <a:cs typeface="Times New Roman" pitchFamily="18" charset="0"/>
                        </a:rPr>
                        <a:t>45:6, 17</a:t>
                      </a:r>
                      <a:endParaRPr kumimoji="0" lang="en-US" sz="9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6 Ton trône, ô Dieu, (subsiste) à toujours et à perpétuité ; Le sceptre de ton règne est un sceptre de droiture. </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Aussi les peuples te célébreront éternellement et à perpétuité.</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r>
                        <a:rPr kumimoji="0" lang="fr-CA" sz="2800" b="0" i="0" u="none" strike="noStrike" cap="none" normalizeH="0" baseline="0">
                          <a:ln>
                            <a:noFill/>
                          </a:ln>
                          <a:solidFill>
                            <a:schemeClr val="bg1"/>
                          </a:solidFill>
                          <a:effectLst/>
                          <a:latin typeface="Arial" charset="0"/>
                          <a:cs typeface="Arial" charset="0"/>
                        </a:rPr>
                        <a: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45:6,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6</a:t>
                      </a:r>
                      <a:r>
                        <a:rPr kumimoji="0" lang="en-US" sz="28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 </a:t>
                      </a:r>
                      <a:r>
                        <a:rPr kumimoji="0" lang="en-CA" sz="2800" b="0" i="0" u="none" strike="noStrike" cap="none" normalizeH="0" baseline="0">
                          <a:ln>
                            <a:noFill/>
                          </a:ln>
                          <a:solidFill>
                            <a:schemeClr val="bg1"/>
                          </a:solidFill>
                          <a:effectLst/>
                          <a:latin typeface="Arial" charset="0"/>
                          <a:cs typeface="Arial" charset="0"/>
                        </a:rPr>
                        <a:t>Your throne, O God,  is forever and ever; A scepter of righteousness is the scepter of Your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17 </a:t>
                      </a:r>
                      <a:r>
                        <a:rPr kumimoji="0" lang="en-US" sz="2800" b="0" i="0" u="none" strike="noStrike" cap="none" normalizeH="0" baseline="0">
                          <a:ln>
                            <a:noFill/>
                          </a:ln>
                          <a:solidFill>
                            <a:schemeClr val="bg1"/>
                          </a:solidFill>
                          <a:effectLst/>
                          <a:latin typeface="Arial" charset="0"/>
                          <a:cs typeface="Arial" charset="0"/>
                        </a:rPr>
                        <a:t> </a:t>
                      </a:r>
                      <a:r>
                        <a:rPr kumimoji="0" lang="en-CA" sz="2800" b="0" i="0" u="none" strike="noStrike" cap="none" normalizeH="0" baseline="0">
                          <a:ln>
                            <a:noFill/>
                          </a:ln>
                          <a:solidFill>
                            <a:schemeClr val="bg1"/>
                          </a:solidFill>
                          <a:effectLst/>
                          <a:latin typeface="Arial" charset="0"/>
                          <a:cs typeface="Arial" charset="0"/>
                        </a:rPr>
                        <a:t>Therefore the people shall praise You forever and 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53702" name="Rectangle 17"/>
          <p:cNvSpPr>
            <a:spLocks noGrp="1" noChangeArrowheads="1"/>
          </p:cNvSpPr>
          <p:nvPr>
            <p:ph type="ctrTitle"/>
          </p:nvPr>
        </p:nvSpPr>
        <p:spPr/>
        <p:txBody>
          <a:bodyPr/>
          <a:lstStyle/>
          <a:p>
            <a:pPr eaLnBrk="1" hangingPunct="1"/>
            <a:r>
              <a:rPr lang="en-US" sz="900" dirty="0"/>
              <a:t>19pv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3266" name="Group 2"/>
          <p:cNvGraphicFramePr>
            <a:graphicFrameLocks noGrp="1"/>
          </p:cNvGraphicFramePr>
          <p:nvPr/>
        </p:nvGraphicFramePr>
        <p:xfrm>
          <a:off x="107950" y="-26988"/>
          <a:ext cx="9001125" cy="676656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CA" sz="3600" b="0" i="0" u="sng" strike="noStrike" cap="none" normalizeH="0" baseline="0">
                          <a:ln>
                            <a:noFill/>
                          </a:ln>
                          <a:solidFill>
                            <a:srgbClr val="FF9900"/>
                          </a:solidFill>
                          <a:effectLst/>
                          <a:latin typeface="Arial" charset="0"/>
                          <a:cs typeface="Arial" charset="0"/>
                        </a:rPr>
                        <a:t>16:21-26)</a:t>
                      </a:r>
                      <a:r>
                        <a:rPr kumimoji="0" lang="ar-SA" sz="3600" b="0" i="0" u="sng" strike="noStrike" cap="none" normalizeH="0" baseline="0">
                          <a:ln>
                            <a:noFill/>
                          </a:ln>
                          <a:solidFill>
                            <a:srgbClr val="FF9900"/>
                          </a:solidFill>
                          <a:effectLst/>
                          <a:latin typeface="Arial" charset="0"/>
                          <a:cs typeface="Arial" charset="0"/>
                        </a:rPr>
                        <a:t>)</a:t>
                      </a:r>
                      <a:r>
                        <a:rPr kumimoji="0" lang="ar-SA" sz="2800" b="1" i="0" u="sng" strike="noStrike" cap="none" normalizeH="0" baseline="0">
                          <a:ln>
                            <a:noFill/>
                          </a:ln>
                          <a:solidFill>
                            <a:srgbClr val="FF9900"/>
                          </a:solidFill>
                          <a:effectLst/>
                          <a:latin typeface="Arial" charset="0"/>
                          <a:cs typeface="Arial" charset="0"/>
                        </a:rPr>
                        <a:t> </a:t>
                      </a:r>
                      <a:endParaRPr kumimoji="0" lang="ar-SA"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ذلك الوقت ابتدأ يسوع يظهر لتلاميذه انه ينبغي ان يذهب الى اورشليم ويتألم كثيرا من الشيوخ ورؤساء الكهنة والكتبة ويقتل وفي اليوم الثالث يقوم.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Matthew 16:21-26</a:t>
                      </a:r>
                      <a:endParaRPr kumimoji="0" lang="fr-CA" sz="1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Jésus commença dès lors à montrer à ses disciples qu’il lui fallait aller à Jérusalem, souffrir beaucoup de la part des anciens, des principaux sacrificateurs et des scribes, être mis à mort et ressusciter le troisième jour.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Matthew 16:21-26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From that time Jesus began to show to His disciples that He must go to Jerusalem, and suffer many things from the elders and chief priests and scribes, and be killed, and be raised the third day.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54726" name="Rectangle 13"/>
          <p:cNvSpPr>
            <a:spLocks noGrp="1" noChangeArrowheads="1"/>
          </p:cNvSpPr>
          <p:nvPr>
            <p:ph type="ctrTitle"/>
          </p:nvPr>
        </p:nvSpPr>
        <p:spPr/>
        <p:txBody>
          <a:bodyPr/>
          <a:lstStyle/>
          <a:p>
            <a:pPr eaLnBrk="1" hangingPunct="1"/>
            <a:r>
              <a:rPr lang="en-US" dirty="0"/>
              <a:t>19v</a:t>
            </a:r>
          </a:p>
        </p:txBody>
      </p:sp>
    </p:spTree>
  </p:cSld>
  <p:clrMapOvr>
    <a:masterClrMapping/>
  </p:clrMapOvr>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4290" name="Group 2"/>
          <p:cNvGraphicFramePr>
            <a:graphicFrameLocks noGrp="1"/>
          </p:cNvGraphicFramePr>
          <p:nvPr/>
        </p:nvGraphicFramePr>
        <p:xfrm>
          <a:off x="107950" y="-26988"/>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فأخذه بطرس اليه وابتدأ ينتهره قائلا حاشاك يا رب.لا يكون لك هذا. فالتفت وقال لبطرس اذهب عني يا شيطان.انت معثرة لي لانك لا تهتم بما لله لكن بما للناس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Pierre, le prit à part et se mit à lui faire des reproches en disant : A Dieu ne plaise, Seigneur ! Cela ne t’arrivera pas. 23  Mais Jésus se retourna et dit à Pierre : Arrière de moi, Satan ! Tu es pour moi un scandale, car tes pensées ne sont pas celles de Dieu, mais celles des hommes.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22 Then Peter took Him aside and began to rebuke Him, saying, Far be it from You, Lord; this shall not happen to You! 23 But He turned and said to Peter, Get behind Me, Satan!  You are an offense to Me, for you are not mindful of the things of God, but the things of men.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5314" name="Group 2"/>
          <p:cNvGraphicFramePr>
            <a:graphicFrameLocks noGrp="1"/>
          </p:cNvGraphicFramePr>
          <p:nvPr/>
        </p:nvGraphicFramePr>
        <p:xfrm>
          <a:off x="34925" y="44450"/>
          <a:ext cx="9074150" cy="55467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حينئذ قال يسوع لتلاميذه ان اراد احد ان يأتي ورائي فلينكر نفسه ويحمل صليبه ويتبعني.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24  Alors Jésus dit à ses disciples : Si quelqu’un veut venir après moi, qu’il renonce à lui–même, qu’il se charge de sa croix et qu’il me suive. </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6338" name="Group 2"/>
          <p:cNvGraphicFramePr>
            <a:graphicFrameLocks noGrp="1"/>
          </p:cNvGraphicFramePr>
          <p:nvPr/>
        </p:nvGraphicFramePr>
        <p:xfrm>
          <a:off x="34925" y="44450"/>
          <a:ext cx="9074150" cy="641731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يجدها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ماذا ينتفع الانسان لو ربح العالم كله وخسر نفسه.او ماذا يعطي الانسان فداء عن نفسه.</a:t>
                      </a:r>
                      <a:r>
                        <a:rPr kumimoji="0" lang="ar-SA" sz="3600" b="0" i="0" u="none" strike="noStrike" cap="none" normalizeH="0" baseline="0">
                          <a:ln>
                            <a:noFill/>
                          </a:ln>
                          <a:solidFill>
                            <a:srgbClr val="FF9933"/>
                          </a:solidFill>
                          <a:effectLst/>
                          <a:latin typeface="Arial" charset="0"/>
                          <a:cs typeface="Times New Roman" pitchFamily="18" charset="0"/>
                        </a:rPr>
                        <a:t>( 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Quiconque en effet voudra sauver sa vie la perdra, mais quiconque perdra sa vie à cause de moi la trouvera. 26  Et que servira–t–il à un homme de gagner le monde entier, s’il perd son âme ? Ou que donnera un homme en échange de son âme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25 For whoever desires to save his life will lose it, but whoever loses his life for My sake will find it. 26 For what profit is it to a man if he gains the whole world, and loses his own soul? Or what will a man give in exchange for his soul?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881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0588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8398" name="Group 14"/>
          <p:cNvGraphicFramePr>
            <a:graphicFrameLocks noGrp="1"/>
          </p:cNvGraphicFramePr>
          <p:nvPr/>
        </p:nvGraphicFramePr>
        <p:xfrm>
          <a:off x="34925" y="44450"/>
          <a:ext cx="9074150" cy="670687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22400">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Times New Roman" pitchFamily="18" charset="0"/>
                        </a:rPr>
                        <a:t>مز</a:t>
                      </a:r>
                      <a:r>
                        <a:rPr kumimoji="0" lang="ar-EG" sz="3600" b="0" i="0" u="sng" strike="noStrike" cap="none" normalizeH="0" baseline="0">
                          <a:ln>
                            <a:noFill/>
                          </a:ln>
                          <a:solidFill>
                            <a:srgbClr val="FF9933"/>
                          </a:solidFill>
                          <a:effectLst/>
                          <a:latin typeface="Arial" charset="0"/>
                          <a:cs typeface="Times New Roman" pitchFamily="18" charset="0"/>
                        </a:rPr>
                        <a:t>مورباكر</a:t>
                      </a:r>
                      <a:r>
                        <a:rPr kumimoji="0" lang="ar-SA" sz="3600" b="0" i="0" u="sng" strike="noStrike" cap="none" normalizeH="0" baseline="0">
                          <a:ln>
                            <a:noFill/>
                          </a:ln>
                          <a:solidFill>
                            <a:srgbClr val="FF9933"/>
                          </a:solidFill>
                          <a:effectLst/>
                          <a:latin typeface="Arial" charset="0"/>
                          <a:cs typeface="Times New Roman" pitchFamily="18" charset="0"/>
                        </a:rPr>
                        <a:t> (</a:t>
                      </a:r>
                      <a:r>
                        <a:rPr kumimoji="0" lang="en-CA" sz="3600" b="0" i="0" u="sng" strike="noStrike" cap="none" normalizeH="0" baseline="0">
                          <a:ln>
                            <a:noFill/>
                          </a:ln>
                          <a:solidFill>
                            <a:srgbClr val="FF9933"/>
                          </a:solidFill>
                          <a:effectLst/>
                          <a:latin typeface="Arial" charset="0"/>
                          <a:cs typeface="Times New Roman" pitchFamily="18" charset="0"/>
                        </a:rPr>
                        <a:t>74:2, 12</a:t>
                      </a:r>
                      <a:r>
                        <a:rPr kumimoji="0" lang="ar-SA" sz="3600" b="0" i="0" u="sng" strike="noStrike" cap="none" normalizeH="0" baseline="0">
                          <a:ln>
                            <a:noFill/>
                          </a:ln>
                          <a:solidFill>
                            <a:srgbClr val="FF9933"/>
                          </a:solidFill>
                          <a:effectLst/>
                          <a:latin typeface="Arial" charset="0"/>
                          <a:cs typeface="Times New Roman" pitchFamily="18" charset="0"/>
                        </a:rPr>
                        <a:t> )</a:t>
                      </a:r>
                    </a:p>
                    <a:p>
                      <a:pPr marL="0" marR="0" lvl="0" indent="0" algn="r" defTabSz="914400" rtl="1" eaLnBrk="1" fontAlgn="base" latinLnBrk="0" hangingPunct="1">
                        <a:lnSpc>
                          <a:spcPct val="95000"/>
                        </a:lnSpc>
                        <a:spcBef>
                          <a:spcPct val="5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 اذكر جماعتك التي اقتنيتها منذ القدم وفديتها.</a:t>
                      </a:r>
                      <a:r>
                        <a:rPr kumimoji="0" lang="ar-EG" sz="28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جبل صهيون هذا الذي سكنت فيه.  والله ملكي منذ القدم فاعل الخلاص في وسط الارض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chemeClr val="bg1"/>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Times New Roman" pitchFamily="18" charset="0"/>
                        </a:rPr>
                        <a:t>74:2, 12</a:t>
                      </a:r>
                    </a:p>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 2 Souviens toi de ton peuple, Tu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 acquis jadis, tu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 rachet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Il est la tribu de ton 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ritage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(Souviens toi) de la montagne de Sion,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tu faisais ta demeure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fr-CA"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12  Dieu est mon roi 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les temps anciens, Lui qui op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des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livrances au milieu de la terre .</a:t>
                      </a:r>
                    </a:p>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74:2, 12</a:t>
                      </a:r>
                    </a:p>
                    <a:p>
                      <a:pPr marL="0" marR="0" lvl="0" indent="0" algn="l" defTabSz="914400" rtl="0" eaLnBrk="1" fontAlgn="base" latinLnBrk="0" hangingPunct="1">
                        <a:lnSpc>
                          <a:spcPct val="90000"/>
                        </a:lnSpc>
                        <a:spcBef>
                          <a:spcPct val="5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Remember Your congregation, which You have purchased of old, The tribe of Your inheritance, which You have redeemed--This Mount Zion where You have dwelt.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For God is my King from of old, Working salvation in the midst of the earth.</a:t>
                      </a:r>
                      <a:r>
                        <a:rPr kumimoji="0" lang="en-US" sz="2800" b="0" i="0" u="none" strike="noStrike" cap="none" normalizeH="0" baseline="0">
                          <a:ln>
                            <a:noFill/>
                          </a:ln>
                          <a:solidFill>
                            <a:schemeClr val="bg1"/>
                          </a:solidFill>
                          <a:effectLst/>
                          <a:latin typeface="Arial" charset="0"/>
                          <a:cs typeface="Arial" charset="0"/>
                        </a:rPr>
                        <a:t>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59846" name="Rectangle 16"/>
          <p:cNvSpPr>
            <a:spLocks noGrp="1" noChangeArrowheads="1"/>
          </p:cNvSpPr>
          <p:nvPr>
            <p:ph type="ctrTitle"/>
          </p:nvPr>
        </p:nvSpPr>
        <p:spPr/>
        <p:txBody>
          <a:bodyPr/>
          <a:lstStyle/>
          <a:p>
            <a:pPr eaLnBrk="1" hangingPunct="1"/>
            <a:r>
              <a:rPr lang="en-US" sz="900" dirty="0"/>
              <a:t>19pm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9422" name="Group 14"/>
          <p:cNvGraphicFramePr>
            <a:graphicFrameLocks noGrp="1"/>
          </p:cNvGraphicFramePr>
          <p:nvPr/>
        </p:nvGraphicFramePr>
        <p:xfrm>
          <a:off x="34925" y="44450"/>
          <a:ext cx="9074150" cy="613080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Times New Roman" pitchFamily="18" charset="0"/>
                        </a:rPr>
                        <a:t>م</a:t>
                      </a:r>
                      <a:r>
                        <a:rPr kumimoji="0" lang="ar-EG" sz="2800" b="0" i="0" u="sng" strike="noStrike" cap="none" normalizeH="0" baseline="0">
                          <a:ln>
                            <a:noFill/>
                          </a:ln>
                          <a:solidFill>
                            <a:srgbClr val="FF9933"/>
                          </a:solidFill>
                          <a:effectLst/>
                          <a:latin typeface="Arial" charset="0"/>
                          <a:cs typeface="Times New Roman" pitchFamily="18" charset="0"/>
                        </a:rPr>
                        <a:t>رقس</a:t>
                      </a:r>
                      <a:r>
                        <a:rPr kumimoji="0" lang="ar-SA" sz="2800" b="0" i="0" u="sng" strike="noStrike" cap="none" normalizeH="0" baseline="0">
                          <a:ln>
                            <a:noFill/>
                          </a:ln>
                          <a:solidFill>
                            <a:srgbClr val="FF9933"/>
                          </a:solidFill>
                          <a:effectLst/>
                          <a:latin typeface="Arial" charset="0"/>
                          <a:cs typeface="Times New Roman" pitchFamily="18" charset="0"/>
                        </a:rPr>
                        <a:t> (</a:t>
                      </a:r>
                      <a:r>
                        <a:rPr kumimoji="0" lang="en-CA" sz="2800" b="0" i="0" u="sng" strike="noStrike" cap="none" normalizeH="0" baseline="0">
                          <a:ln>
                            <a:noFill/>
                          </a:ln>
                          <a:solidFill>
                            <a:srgbClr val="FF9933"/>
                          </a:solidFill>
                          <a:effectLst/>
                          <a:latin typeface="Arial" charset="0"/>
                          <a:cs typeface="Times New Roman" pitchFamily="18" charset="0"/>
                        </a:rPr>
                        <a:t>8:34-9:1</a:t>
                      </a:r>
                      <a:r>
                        <a:rPr kumimoji="0" lang="ar-SA" sz="2800" b="0" i="0" u="sng" strike="noStrike" cap="none" normalizeH="0" baseline="0">
                          <a:ln>
                            <a:noFill/>
                          </a:ln>
                          <a:solidFill>
                            <a:srgbClr val="FF9933"/>
                          </a:solidFill>
                          <a:effectLst/>
                          <a:latin typeface="Arial" charset="0"/>
                          <a:cs typeface="Times New Roman" pitchFamily="18" charset="0"/>
                        </a:rPr>
                        <a:t>)</a:t>
                      </a:r>
                      <a:endParaRPr kumimoji="0" lang="ar-EG" sz="28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 فان من اراد ان يخلّص نفسه يهلكها.</a:t>
                      </a:r>
                      <a:r>
                        <a:rPr kumimoji="0" lang="ar-EG" sz="3200" b="0" i="0" u="none" strike="noStrike" cap="none" normalizeH="0" baseline="0">
                          <a:ln>
                            <a:noFill/>
                          </a:ln>
                          <a:solidFill>
                            <a:schemeClr val="bg1"/>
                          </a:solidFill>
                          <a:effectLst/>
                          <a:latin typeface="Arial" charset="0"/>
                          <a:cs typeface="Arial" charset="0"/>
                        </a:rPr>
                        <a:t> </a:t>
                      </a:r>
                      <a:endParaRPr kumimoji="0" lang="ar-SA"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400" b="0" i="0" u="sng" strike="noStrike" cap="none" normalizeH="0" baseline="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 34  Puis il appela la foule avec ses disciples et leur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Si quelqu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un veut venir 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moi,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renonce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lui</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même,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se charge de sa croix et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me suive. 35  Quiconque en effet voudra sauver sa vie la perdra, </a:t>
                      </a:r>
                      <a:endParaRPr kumimoji="0" lang="fr-CA" sz="26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400" b="0" i="0" u="sng" strike="noStrike" cap="none" normalizeH="0" baseline="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34 When He had called the people to Himself, with His disciples also, He said to them, Whoever desires to come after Me, let him deny himself, and take up his cross, and follow Me. 35 For whoever desires to save his life will lose it, </a:t>
                      </a:r>
                      <a:endParaRPr kumimoji="0" lang="en-US"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0870" name="Rectangle 15"/>
          <p:cNvSpPr>
            <a:spLocks noGrp="1" noChangeArrowheads="1"/>
          </p:cNvSpPr>
          <p:nvPr>
            <p:ph type="ctrTitle"/>
          </p:nvPr>
        </p:nvSpPr>
        <p:spPr/>
        <p:txBody>
          <a:bodyPr/>
          <a:lstStyle/>
          <a:p>
            <a:pPr eaLnBrk="1" hangingPunct="1"/>
            <a:r>
              <a:rPr lang="en-US" sz="900" dirty="0"/>
              <a:t>19m</a:t>
            </a:r>
          </a:p>
        </p:txBody>
      </p:sp>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0434" name="Group 2"/>
          <p:cNvGraphicFramePr>
            <a:graphicFrameLocks noGrp="1"/>
          </p:cNvGraphicFramePr>
          <p:nvPr/>
        </p:nvGraphicFramePr>
        <p:xfrm>
          <a:off x="34925" y="44450"/>
          <a:ext cx="9074150" cy="61214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يهلك نفسه من اجلي ومن اجل الانجيل فهو يخلّصها.</a:t>
                      </a:r>
                      <a:r>
                        <a:rPr kumimoji="0" lang="ar-SA" sz="2800" b="0" i="0" u="none" strike="noStrike" cap="none" normalizeH="0" baseline="0">
                          <a:ln>
                            <a:noFill/>
                          </a:ln>
                          <a:solidFill>
                            <a:schemeClr val="bg1"/>
                          </a:solidFill>
                          <a:effectLst/>
                          <a:latin typeface="Arial" charset="0"/>
                          <a:cs typeface="Times New Roman" pitchFamily="18" charset="0"/>
                        </a:rPr>
                        <a:t> </a:t>
                      </a:r>
                      <a:r>
                        <a:rPr kumimoji="0" lang="ar-SA" sz="3200" b="0" i="0" u="none" strike="noStrike" cap="none" normalizeH="0" baseline="0">
                          <a:ln>
                            <a:noFill/>
                          </a:ln>
                          <a:solidFill>
                            <a:schemeClr val="bg1"/>
                          </a:solidFill>
                          <a:effectLst/>
                          <a:latin typeface="Arial" charset="0"/>
                          <a:cs typeface="Arial" charset="0"/>
                        </a:rPr>
                        <a:t>لانه ماذا ينتفع الانسان لو ربح العالم كله وخسر نفسه. او ماذا يعطي الانسان فداء عن نفسه</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mais quiconque perdra sa vie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cause de moi et de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vangile la sauvera.</a:t>
                      </a:r>
                      <a:r>
                        <a:rPr kumimoji="0" lang="fr-FR" sz="2600" b="0" i="0" u="none" strike="noStrike" cap="none" normalizeH="0" baseline="0">
                          <a:ln>
                            <a:noFill/>
                          </a:ln>
                          <a:solidFill>
                            <a:schemeClr val="bg1"/>
                          </a:solidFill>
                          <a:effectLst/>
                          <a:latin typeface="Arial" charset="0"/>
                          <a:cs typeface="Times New Roman" pitchFamily="18" charset="0"/>
                        </a:rPr>
                        <a:t> </a:t>
                      </a:r>
                      <a:endParaRPr kumimoji="0" lang="fr-CA" sz="26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36  Et que sert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homme de gagner le monde entier,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perd son âme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37  Que donnerait un homme en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change de son âme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but whoever loses his life for My sake and the gospel's will save it.</a:t>
                      </a:r>
                      <a:r>
                        <a:rPr kumimoji="0" lang="en-CA" sz="2600" b="0" i="0" u="none" strike="noStrike" cap="none" normalizeH="0" baseline="0">
                          <a:ln>
                            <a:noFill/>
                          </a:ln>
                          <a:solidFill>
                            <a:schemeClr val="bg1"/>
                          </a:solidFill>
                          <a:effectLst/>
                          <a:latin typeface="Arial" charset="0"/>
                          <a:cs typeface="Arial" charset="0"/>
                        </a:rPr>
                        <a:t> </a:t>
                      </a:r>
                      <a:endParaRPr kumimoji="0" lang="en-US"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36 For what will it profit a man if he gains the whole world, and loses his own soul? 37 Or what will a man give in exchange for his soul?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1458" name="Group 2"/>
          <p:cNvGraphicFramePr>
            <a:graphicFrameLocks noGrp="1"/>
          </p:cNvGraphicFramePr>
          <p:nvPr/>
        </p:nvGraphicFramePr>
        <p:xfrm>
          <a:off x="34925" y="44450"/>
          <a:ext cx="9074150" cy="56181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لان من استحى بي وبكلامي في هذا الجيل الفاسق الخاطئ فان ابن الانسان يستحي به متى جاء بمجد ابيه مع الملائكة القديسين</a:t>
                      </a:r>
                      <a:r>
                        <a:rPr kumimoji="0" lang="ar-EG" sz="3200" b="0" i="0" u="none" strike="noStrike" cap="none" normalizeH="0" baseline="0">
                          <a:ln>
                            <a:noFill/>
                          </a:ln>
                          <a:solidFill>
                            <a:schemeClr val="bg1"/>
                          </a:solidFill>
                          <a:effectLst/>
                          <a:latin typeface="Arial" charset="0"/>
                          <a:cs typeface="Times New Roman" pitchFamily="18" charset="0"/>
                        </a:rPr>
                        <a:t>. </a:t>
                      </a:r>
                      <a:r>
                        <a:rPr kumimoji="0" lang="ar-EG" sz="2400" b="0" i="0" u="none" strike="noStrike" cap="none" normalizeH="0" baseline="0">
                          <a:ln>
                            <a:noFill/>
                          </a:ln>
                          <a:solidFill>
                            <a:schemeClr val="bg1"/>
                          </a:solidFill>
                          <a:effectLst/>
                          <a:latin typeface="Arial" charset="0"/>
                          <a:cs typeface="Times New Roman" pitchFamily="18"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38  En effet quiconque aura honte de moi et de mes paroles au milieu de cette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 adult</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cheresse, le Fils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aussi aura honte de lui, quand il viendra dans la gloire de son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avec les saints anges.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2482"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Times New Roman" pitchFamily="18" charset="0"/>
                        </a:rPr>
                        <a:t>وقال لهم الحق اقول لكم ان من القيام ههنا قوما لا يذوقون الموت حتى يروا ملكوت الله قد أتى بقو</a:t>
                      </a:r>
                      <a:r>
                        <a:rPr kumimoji="0" lang="ar-SA" sz="3200" b="0" i="0" u="none" strike="noStrike" cap="none" normalizeH="0" baseline="0">
                          <a:ln>
                            <a:noFill/>
                          </a:ln>
                          <a:solidFill>
                            <a:schemeClr val="bg1"/>
                          </a:solidFill>
                          <a:effectLst/>
                          <a:latin typeface="Arial" charset="0"/>
                          <a:cs typeface="Times New Roman" pitchFamily="18" charset="0"/>
                        </a:rPr>
                        <a:t>ة </a:t>
                      </a:r>
                      <a:r>
                        <a:rPr kumimoji="0" lang="ar-SA"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  Il leur dit encore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vous le dis, quelques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uns de ceux qui se tiennent ici ne gôuteront point la mort avant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avoir vu le royaume de Dieu venir avec puissance.</a:t>
                      </a:r>
                      <a:endParaRPr kumimoji="0" lang="fr-CA"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0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3506" name="Group 2"/>
          <p:cNvGraphicFramePr>
            <a:graphicFrameLocks noGrp="1"/>
          </p:cNvGraphicFramePr>
          <p:nvPr/>
        </p:nvGraphicFramePr>
        <p:xfrm>
          <a:off x="34925" y="44450"/>
          <a:ext cx="9074150" cy="597840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sng" strike="noStrike" cap="none" normalizeH="0" baseline="0">
                          <a:ln>
                            <a:noFill/>
                          </a:ln>
                          <a:solidFill>
                            <a:srgbClr val="FF9900"/>
                          </a:solidFill>
                          <a:effectLst/>
                          <a:latin typeface="Arial" charset="0"/>
                          <a:cs typeface="Arial" charset="0"/>
                        </a:rPr>
                        <a:t>رسالة بولس الرسول الأولى إلى أهل </a:t>
                      </a:r>
                      <a:r>
                        <a:rPr kumimoji="0" lang="ar-EG" sz="2800" b="1" i="0" u="sng" strike="noStrike" cap="none" normalizeH="0" baseline="0">
                          <a:ln>
                            <a:noFill/>
                          </a:ln>
                          <a:solidFill>
                            <a:srgbClr val="FF9900"/>
                          </a:solidFill>
                          <a:effectLst/>
                          <a:latin typeface="Arial" charset="0"/>
                          <a:cs typeface="Arial" charset="0"/>
                        </a:rPr>
                        <a:t>كولوسى</a:t>
                      </a:r>
                      <a:r>
                        <a:rPr kumimoji="0" lang="ar-SA" sz="2800" b="1" i="0" u="sng" strike="noStrike" cap="none" normalizeH="0" baseline="0">
                          <a:ln>
                            <a:noFill/>
                          </a:ln>
                          <a:solidFill>
                            <a:srgbClr val="FF9900"/>
                          </a:solidFill>
                          <a:effectLst/>
                          <a:latin typeface="Arial" charset="0"/>
                          <a:cs typeface="Arial" charset="0"/>
                        </a:rPr>
                        <a:t>(</a:t>
                      </a:r>
                      <a:r>
                        <a:rPr kumimoji="0" lang="en-CA" sz="2800" b="1" i="0" u="sng" strike="noStrike" cap="none" normalizeH="0" baseline="0">
                          <a:ln>
                            <a:noFill/>
                          </a:ln>
                          <a:solidFill>
                            <a:srgbClr val="FF9900"/>
                          </a:solidFill>
                          <a:effectLst/>
                          <a:latin typeface="Arial" charset="0"/>
                          <a:cs typeface="Arial" charset="0"/>
                        </a:rPr>
                        <a:t>2:6-19</a:t>
                      </a:r>
                      <a:r>
                        <a:rPr kumimoji="0" lang="ar-SA" sz="2800" b="1"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فكما قبلتم المسيح يسوع الرب اسلكوا 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متأصلين ومبنيين فيه وموطدين في الايمان كما علّمتم متفاضلين فيه بالشكر.</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2400" b="1" i="0" u="sng" strike="noStrike" cap="none" normalizeH="0" baseline="0">
                          <a:ln>
                            <a:noFill/>
                          </a:ln>
                          <a:solidFill>
                            <a:srgbClr val="FF9900"/>
                          </a:solidFill>
                          <a:effectLst/>
                          <a:latin typeface="Arial" charset="0"/>
                          <a:cs typeface="Arial" charset="0"/>
                        </a:rPr>
                        <a:t>Colossians 2:6-19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none" strike="noStrike" cap="none" normalizeH="0" baseline="0">
                          <a:ln>
                            <a:noFill/>
                          </a:ln>
                          <a:solidFill>
                            <a:schemeClr val="bg1"/>
                          </a:solidFill>
                          <a:effectLst/>
                          <a:latin typeface="Arial" charset="0"/>
                          <a:cs typeface="Arial" charset="0"/>
                        </a:rPr>
                        <a:t>6</a:t>
                      </a:r>
                      <a:r>
                        <a:rPr kumimoji="0" lang="fr-FR" sz="2800" b="0" i="0" u="none" strike="noStrike" cap="none" normalizeH="0" baseline="0">
                          <a:ln>
                            <a:noFill/>
                          </a:ln>
                          <a:solidFill>
                            <a:schemeClr val="bg1"/>
                          </a:solidFill>
                          <a:effectLst/>
                          <a:latin typeface="Arial" charset="0"/>
                          <a:cs typeface="Arial" charset="0"/>
                        </a:rPr>
                        <a:t>  Ainsi, comme vous avez reçu le Christ–Jésus, le Seigneur, marchez en lui ; 7  soyez enracinés et fondés en lui, affermis dans la foi d’après les instructions qui vous ont été données, et abondez en actions de grâces.</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sng" strike="noStrike" cap="none" normalizeH="0" baseline="0">
                          <a:ln>
                            <a:noFill/>
                          </a:ln>
                          <a:solidFill>
                            <a:srgbClr val="FF9900"/>
                          </a:solidFill>
                          <a:effectLst/>
                          <a:latin typeface="Arial" charset="0"/>
                          <a:cs typeface="Arial" charset="0"/>
                        </a:rPr>
                        <a:t>Colossians 2:6-19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As you have therefore received Christ Jesus the Lord, so walk in Him, 7 rooted and built up in Him and established in the faith, as you have been taught, abounding in it with thanksgiving.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4966" name="Rectangle 13"/>
          <p:cNvSpPr>
            <a:spLocks noGrp="1" noChangeArrowheads="1"/>
          </p:cNvSpPr>
          <p:nvPr>
            <p:ph type="ctrTitle"/>
          </p:nvPr>
        </p:nvSpPr>
        <p:spPr/>
        <p:txBody>
          <a:bodyPr/>
          <a:lstStyle/>
          <a:p>
            <a:pPr eaLnBrk="1" hangingPunct="1"/>
            <a:r>
              <a:rPr lang="en-US" dirty="0"/>
              <a:t>19p</a:t>
            </a:r>
          </a:p>
        </p:txBody>
      </p:sp>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4530" name="Group 2"/>
          <p:cNvGraphicFramePr>
            <a:graphicFrameLocks noGrp="1"/>
          </p:cNvGraphicFramePr>
          <p:nvPr/>
        </p:nvGraphicFramePr>
        <p:xfrm>
          <a:off x="34925" y="44450"/>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ان لا يكون احد يسبيكم بالفلسفة وبغرور باطل حسب تقليد الناس حسب اركان العالم وليس حسب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فيه يحل كل ملء اللاهوت جسديا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8  Prenez garde que personne ne fasse de vous sa proie par la philosophie et par une vaine tromperie selon la tradition des hommes, selon les principes élémentaires du monde, et non selon Christ. 9  Car en lui, habite corporellement toute la plénitude de la divinité.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Beware lest anyone cheat you through philosophy and empty deceit, according to the tradition of men, according to the basic principles of the world, and not according to Christ. 9 For in Him dwells all the fullness of the Godhead bodily;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5554" name="Group 2"/>
          <p:cNvGraphicFramePr>
            <a:graphicFrameLocks noGrp="1"/>
          </p:cNvGraphicFramePr>
          <p:nvPr/>
        </p:nvGraphicFramePr>
        <p:xfrm>
          <a:off x="34925" y="44450"/>
          <a:ext cx="9074150" cy="615594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وانتم مملوؤون فيه الذي هو راس كل رياسة وسلطان.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وبه ايضا ختنتم ختانا غير مصنوع بيد بخلع جسم خطايا البشرية بختان المسيح.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vous avez tout pleinement en lui, qui est le chef de toute principauté et de tout pouvoir. 11  En lui aussi vous avez été circoncis d’une circoncision qui n’est pas faite par la main des hommes ; c’est–à–dire le dépouillement du corps de la chair ; la circoncision du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and you are complete in Him, who is the head of all principality and power. 11 In Him you were also circumcised with the circumcision made without hands, by putting off the body of the sins of the flesh, by the circumcision of Christ,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6578" name="Group 2"/>
          <p:cNvGraphicFramePr>
            <a:graphicFrameLocks noGrp="1"/>
          </p:cNvGraphicFramePr>
          <p:nvPr/>
        </p:nvGraphicFramePr>
        <p:xfrm>
          <a:off x="34925" y="44450"/>
          <a:ext cx="9074150" cy="6920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مدفونين معه في المعمودية التي فيها اقمتم ايضا معه بايمان عمل الله الذي اقامه من الاموات.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واذ كنتم امواتا في الخطايا وغلف جسدكم احياكم معه مسامحا لكم بجميع الخطايا.</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Ensevelis avec lui par le baptême, vous êtes aussi ressuscités en lui et avec lui, par la foi en la puissance de Dieu qui l’a ressuscité d’entre les morts.13  Vous qui étiez morts par vos offenses et par l’incirconcision de votre chair, il vous a rendus à la vie avec lui, en nous faisant grâce pour toutes nos offenses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buried with Him in baptism, in which you also were raised with Him through faith in the working of God, who raised Him from the dead. 13 And you, being dead in your trespasses and the uncircumcision of your flesh, He has made alive together with Him, having forgiven you all trespasses,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602" name="Group 2"/>
          <p:cNvGraphicFramePr>
            <a:graphicFrameLocks noGrp="1"/>
          </p:cNvGraphicFramePr>
          <p:nvPr/>
        </p:nvGraphicFramePr>
        <p:xfrm>
          <a:off x="34925" y="44450"/>
          <a:ext cx="9074150"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محا الصك الذي علينا في الفرائض الذي كان ضدا لنا وقد رفعه من الوسط مسمرا اياه بالصليب.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 جرد الرياسات والسلاطين اشهرهم جهارا ظافرا بهم فيه</a:t>
                      </a:r>
                      <a:r>
                        <a:rPr kumimoji="0" lang="ar-EG" sz="32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a effacé l’acte rédigé contre nous et dont les dispositions nous étaient contraires ; il l’a supprimé, en le clouant à la croix ; 15  il a dépouillé les principautés et les pouvoirs, et les a publiquement livrés en spectacle, en triomphant d’eux par la croix.</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having wiped out the handwriting of requirements that was against us, which was contrary to us. And He has taken it out of the way, having nailed it to the cross. 15 Having disarmed principalities and powers, He made a public spectacle of them, triumphing over them in 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8626" name="Group 2"/>
          <p:cNvGraphicFramePr>
            <a:graphicFrameLocks noGrp="1"/>
          </p:cNvGraphicFramePr>
          <p:nvPr/>
        </p:nvGraphicFramePr>
        <p:xfrm>
          <a:off x="34925" y="44450"/>
          <a:ext cx="9074150" cy="5903914"/>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يحكم عليكم احد في اكل او شرب او من جهة عيد او هلال او سبت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التي هي ظل الامور العتيدة اما الجسد فللمسيح.</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16  Ainsi donc, que personne ne vous juge à propos de ce que vous mangez et buvez, ou pour une question de fête, de nouvelle lune, ou de sabbats : 17  tout cela n’est que l’ombre des choses à venir, mais la réalité est celle du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So let no one judge you in food or in drink, or regarding a festival or a new moon or sabbaths, 17 which are a shadow of things to come, but the substance is of Christ.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9650"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يخسركم احد الجعالة راغبا في التواضع وعبادة الملائكة متداخلا في ما لم ينظره منتفخا باطلا من قبل ذهنه الجسدي</a:t>
                      </a:r>
                      <a:r>
                        <a:rPr kumimoji="0" lang="ar-EG" sz="3200" b="0" i="0" u="none" strike="noStrike" cap="none" normalizeH="0" baseline="0">
                          <a:ln>
                            <a:noFill/>
                          </a:ln>
                          <a:solidFill>
                            <a:schemeClr val="bg1"/>
                          </a:solidFill>
                          <a:effectLst/>
                          <a:latin typeface="Arial" charset="0"/>
                          <a:cs typeface="Arial" charset="0"/>
                        </a:rPr>
                        <a:t>. </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 personne, sous prétexte d’humilité et d’un culte des anges, ne vous conteste à son gré (le prix de la course); (un tel homme) s’abandonne à des visions, il est enflé d’un vain orgueil par ses pensées charnelles,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Let no one cheat you of your reward, taking delight in false humility and  worship of angels, intruding into those things which he has not seen, vainly puffed up by his fleshly mind,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0674" name="Group 2"/>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وغير متمسك بالراس الذي منه كل الجسد بمفاصل وربط متوازرا ومقترنا ينمو نموا من الله</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au lieu de s’attacher au chef par qui tout le corps soutenu et rendu cohérent par les jointures et les articulations, grandit d’une croissance qui vient de Dieu.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and not holding fast to the Head, from whom all the body, nourished and knit together by joints and ligaments, grows with the increase that is from God.</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315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417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074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0741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4782" name="Group 14"/>
          <p:cNvGraphicFramePr>
            <a:graphicFrameLocks noGrp="1"/>
          </p:cNvGraphicFramePr>
          <p:nvPr/>
        </p:nvGraphicFramePr>
        <p:xfrm>
          <a:off x="34925" y="44450"/>
          <a:ext cx="9074150" cy="648214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sng" strike="noStrike" cap="none" normalizeH="0" baseline="0">
                          <a:ln>
                            <a:noFill/>
                          </a:ln>
                          <a:solidFill>
                            <a:srgbClr val="FF9900"/>
                          </a:solidFill>
                          <a:effectLst/>
                          <a:latin typeface="Arial" charset="0"/>
                          <a:cs typeface="Arial" charset="0"/>
                        </a:rPr>
                        <a:t>الكاثوليكون من رسالة</a:t>
                      </a:r>
                      <a:r>
                        <a:rPr kumimoji="0" lang="ar-EG" sz="2800" b="1" i="0" u="sng" strike="noStrike" cap="none" normalizeH="0" baseline="0">
                          <a:ln>
                            <a:noFill/>
                          </a:ln>
                          <a:solidFill>
                            <a:srgbClr val="FF9900"/>
                          </a:solidFill>
                          <a:effectLst/>
                          <a:latin typeface="Arial" charset="0"/>
                          <a:cs typeface="Arial" charset="0"/>
                        </a:rPr>
                        <a:t> يوحنا</a:t>
                      </a:r>
                      <a:r>
                        <a:rPr kumimoji="0" lang="ar-SA" sz="2800" b="1" i="0" u="sng" strike="noStrike" cap="none" normalizeH="0" baseline="0">
                          <a:ln>
                            <a:noFill/>
                          </a:ln>
                          <a:solidFill>
                            <a:srgbClr val="FF9900"/>
                          </a:solidFill>
                          <a:effectLst/>
                          <a:latin typeface="Arial" charset="0"/>
                          <a:cs typeface="Arial" charset="0"/>
                        </a:rPr>
                        <a:t> الرسول الأولى</a:t>
                      </a:r>
                      <a:r>
                        <a:rPr kumimoji="0" lang="ar-EG" sz="2800" b="1" i="0" u="sng" strike="noStrike" cap="none" normalizeH="0" baseline="0">
                          <a:ln>
                            <a:noFill/>
                          </a:ln>
                          <a:solidFill>
                            <a:srgbClr val="FF9900"/>
                          </a:solidFill>
                          <a:effectLst/>
                          <a:latin typeface="Arial" charset="0"/>
                          <a:cs typeface="Arial" charset="0"/>
                        </a:rPr>
                        <a:t> </a:t>
                      </a:r>
                      <a:r>
                        <a:rPr kumimoji="0" lang="en-CA" sz="2800" b="1" i="0" u="sng" strike="noStrike" cap="none" normalizeH="0" baseline="0">
                          <a:ln>
                            <a:noFill/>
                          </a:ln>
                          <a:solidFill>
                            <a:srgbClr val="FF9900"/>
                          </a:solidFill>
                          <a:effectLst/>
                          <a:latin typeface="Arial" charset="0"/>
                          <a:cs typeface="Arial" charset="0"/>
                        </a:rPr>
                        <a:t> 5:13-21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هذا اليكم انتم المؤمنين باسم ابن الله لكي تعلموا ان لكم حياة ابدية ولكي تؤمنوا باسم ابن الله.</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1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sng" strike="noStrike" cap="none" normalizeH="0" baseline="0">
                          <a:ln>
                            <a:noFill/>
                          </a:ln>
                          <a:solidFill>
                            <a:srgbClr val="FF9900"/>
                          </a:solidFill>
                          <a:effectLst/>
                          <a:latin typeface="Arial" charset="0"/>
                          <a:cs typeface="Arial" charset="0"/>
                        </a:rPr>
                        <a:t>1</a:t>
                      </a:r>
                      <a:r>
                        <a:rPr kumimoji="0" lang="en-CA" sz="2400" b="1" i="0" u="sng" strike="noStrike" cap="none" normalizeH="0" baseline="0">
                          <a:ln>
                            <a:noFill/>
                          </a:ln>
                          <a:solidFill>
                            <a:srgbClr val="FF9900"/>
                          </a:solidFill>
                          <a:effectLst/>
                          <a:latin typeface="Arial" charset="0"/>
                          <a:cs typeface="Arial" charset="0"/>
                        </a:rPr>
                        <a:t> John 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Celui qui a le Fils a la vie ; celui qui n’a pas le Fils de Dieu n’a pas la vie. 13  Cela, je vous l’ai écrit, afin que vous sachiez que vous avez la vie éternelle, vous qui croyez au nom du Fils de Dieu.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sng" strike="noStrike" cap="none" normalizeH="0" baseline="0">
                          <a:ln>
                            <a:noFill/>
                          </a:ln>
                          <a:solidFill>
                            <a:srgbClr val="FF9900"/>
                          </a:solidFill>
                          <a:effectLst/>
                          <a:latin typeface="Arial" charset="0"/>
                          <a:cs typeface="Arial" charset="0"/>
                        </a:rPr>
                        <a:t>1 John 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These things I have written to you who believe in the name of the Son of God, that you may know that you have eternal life, and that you may continue to believe in the name of the Son of God.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75206" name="Rectangle 15"/>
          <p:cNvSpPr>
            <a:spLocks noGrp="1" noChangeArrowheads="1"/>
          </p:cNvSpPr>
          <p:nvPr>
            <p:ph type="ctrTitle"/>
          </p:nvPr>
        </p:nvSpPr>
        <p:spPr/>
        <p:txBody>
          <a:bodyPr/>
          <a:lstStyle/>
          <a:p>
            <a:pPr eaLnBrk="1" hangingPunct="1"/>
            <a:r>
              <a:rPr lang="en-US"/>
              <a:t>19c</a:t>
            </a:r>
          </a:p>
        </p:txBody>
      </p:sp>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5794" name="Group 2"/>
          <p:cNvGraphicFramePr>
            <a:graphicFrameLocks noGrp="1"/>
          </p:cNvGraphicFramePr>
          <p:nvPr/>
        </p:nvGraphicFramePr>
        <p:xfrm>
          <a:off x="34925" y="44450"/>
          <a:ext cx="9074150" cy="673925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الثقة التي لنا عنده انه ان طلبنا شيئا حسب مشيئته يسمع لنا. وان كنا نعلم انه مهما طلبنا يسمع لنا نعلم ان لنا الطلبات التي طلبناها منه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Voici l’assurance que nous avons auprès de lui : si nous demandons quelque chose selon sa volonté, il nous écoute. 15  Et si nous savons qu’il nous écoute, quoi que ce soit que nous demandions, nous savons que nous possédons ce que nous lui avons demandé.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Now this is the confidence that we have in Him, that if we ask anything according to His will, He hears us. 15 And if we know that He hears us, whatever we ask, we know that we have the petitions that we have asked of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6818"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رأى احد اخاه يخطئ خطية ليست للموت يطلب فيعطيه حياة للذين يخطئون ليس للموت.توجد خطية للموت.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Si quelqu’un voit son frère commettre un péché qui ne mène pas à la mort, qu’il prie, et (Dieu) lui donnera la vie ; (il s’agit de) ceux qui commettent un péché qui ne mène pas à la mort. Il y a un péché qui mène à la mort,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If anyone sees his brother sinning a sin which does not lead to death, he will ask, and He will give him life for those who commit sin not leading to death. There is sin leading to death.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7842" name="Group 2"/>
          <p:cNvGraphicFramePr>
            <a:graphicFrameLocks noGrp="1"/>
          </p:cNvGraphicFramePr>
          <p:nvPr/>
        </p:nvGraphicFramePr>
        <p:xfrm>
          <a:off x="34925" y="-269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لاجل هذه اقول ان يطلب. كل اثم هو خطية وتوجد خطية ليست للموت.نعلم ان كل من ولد من الله لا يخطئ بل المولود من الله يحفظ نفسه والشرير لا يمسه. </a:t>
                      </a:r>
                      <a:endParaRPr kumimoji="0" lang="en-CA" sz="28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ce n’est pas pour ce péché–là que je dis de prier.17  Toute injustice est un péché, et il y a tel péché qui ne mène pas à la mort. 18  Nous savons que quiconque est né de Dieu ne pèche pas ; mais Celui qui est engendré de Dieu le garde, et le Malin ne le touche pas.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 do not say that he should pray about that. 17 All unrighteousness is sin, and there is sin not leading to death. 18 We know that whoever is born of God does not sin; but he who has been born of God keeps himself, and the wicked one does not touch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8866" name="Group 2"/>
          <p:cNvGraphicFramePr>
            <a:graphicFrameLocks noGrp="1"/>
          </p:cNvGraphicFramePr>
          <p:nvPr/>
        </p:nvGraphicFramePr>
        <p:xfrm>
          <a:off x="250825" y="44450"/>
          <a:ext cx="88582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نعلم اننا نحن من الله والعالم كله قد وضع في الشرير.ونعلم ان ابن الله قد جاء واعطانا بصيرة لنعرف الحق.</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Nous savons que nous sommes de Dieu, et que le monde entier est au pouvoir du Malin.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We know that we are of God, and the whole world lies under the sway of the wicked one. </a:t>
                      </a:r>
                      <a:endParaRPr kumimoji="0" lang="en-US"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9901" name="Group 13"/>
          <p:cNvGraphicFramePr>
            <a:graphicFrameLocks noGrp="1"/>
          </p:cNvGraphicFramePr>
          <p:nvPr/>
        </p:nvGraphicFramePr>
        <p:xfrm>
          <a:off x="107950" y="44450"/>
          <a:ext cx="9001125" cy="665194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في الحق في ابنه يسوع المسيح.هذا هو الاله الحق والحياة الابدية.ايها الاولاد احفظوا انفسكم من الاصنام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Nous savons aussi que le Fils de Dieu est venu, et qu’il nous a donné l’intelligence pour connaître (celui qui est) le Véritable ; et nous sommes dans le Véritable, en son Fils Jésus–Christ. C’est lui le Dieu véritable et la vie é</a:t>
                      </a:r>
                      <a:r>
                        <a:rPr kumimoji="0" lang="fr-CA" sz="2800" b="0" i="0" u="none" strike="noStrike" cap="none" normalizeH="0" baseline="0">
                          <a:ln>
                            <a:noFill/>
                          </a:ln>
                          <a:solidFill>
                            <a:schemeClr val="bg1"/>
                          </a:solidFill>
                          <a:effectLst/>
                          <a:latin typeface="Arial" charset="0"/>
                          <a:cs typeface="Arial" charset="0"/>
                        </a:rPr>
                        <a:t>ternelle. 21  Petits enfants, gardez–vous des idoles.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20 And we know that the Son of God has come and has given us an understanding, that we may know Him who is true; and we are in Him who is true, in His Son Jesus Christ. This is the true God and eternal life. 21 Little children, keep yourselves from idols. Amen.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134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237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0823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0823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0823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3986" name="Group 2"/>
          <p:cNvGraphicFramePr>
            <a:graphicFrameLocks noGrp="1"/>
          </p:cNvGraphicFramePr>
          <p:nvPr/>
        </p:nvGraphicFramePr>
        <p:xfrm>
          <a:off x="34925" y="44450"/>
          <a:ext cx="9074150" cy="652272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CA" sz="2800" b="1" i="0" u="sng" strike="noStrike" cap="none" normalizeH="0" baseline="0">
                          <a:ln>
                            <a:noFill/>
                          </a:ln>
                          <a:solidFill>
                            <a:srgbClr val="FF9900"/>
                          </a:solidFill>
                          <a:effectLst/>
                          <a:latin typeface="Arial" charset="0"/>
                          <a:cs typeface="Arial" charset="0"/>
                        </a:rPr>
                        <a:t>3:12-21</a:t>
                      </a:r>
                      <a:r>
                        <a:rPr kumimoji="0" lang="ar-SA" sz="2800" b="0" i="0" u="sng" strike="noStrike" cap="none" normalizeH="0" baseline="0">
                          <a:ln>
                            <a:noFill/>
                          </a:ln>
                          <a:solidFill>
                            <a:srgbClr val="FF9900"/>
                          </a:solidFill>
                          <a:effectLst/>
                          <a:latin typeface="Arial" charset="0"/>
                          <a:cs typeface="Arial" charset="0"/>
                        </a:rPr>
                        <a:t>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فلما رأى بطرس ذلك اجاب الشعب ايها الرجال الاسرائيليون ما بالكم تتعجبون من هذا ولماذا تشخصون الينا كاننا بقوتنا او تقوانا قد جعلنا هذا يمشي.</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000" b="1" i="0" u="none" strike="noStrike" cap="none" normalizeH="0" baseline="0">
                          <a:ln>
                            <a:noFill/>
                          </a:ln>
                          <a:solidFill>
                            <a:schemeClr val="bg1"/>
                          </a:solidFill>
                          <a:effectLst/>
                          <a:latin typeface="Arial" charset="0"/>
                          <a:cs typeface="Arial" charset="0"/>
                        </a:rPr>
                        <a:t>ِ</a:t>
                      </a:r>
                      <a:r>
                        <a:rPr kumimoji="0" lang="fr-CA" sz="2800" b="0" i="0" u="sng" strike="noStrike" cap="none" normalizeH="0" baseline="0">
                          <a:ln>
                            <a:noFill/>
                          </a:ln>
                          <a:solidFill>
                            <a:srgbClr val="FF9900"/>
                          </a:solidFill>
                          <a:effectLst/>
                          <a:latin typeface="Arial" charset="0"/>
                          <a:cs typeface="Arial" charset="0"/>
                        </a:rPr>
                        <a:t>Actes </a:t>
                      </a:r>
                      <a:r>
                        <a:rPr kumimoji="0" lang="en-CA" sz="2800" b="0" i="0" u="sng" strike="noStrike" cap="none" normalizeH="0" baseline="0">
                          <a:ln>
                            <a:noFill/>
                          </a:ln>
                          <a:solidFill>
                            <a:srgbClr val="FF9900"/>
                          </a:solidFill>
                          <a:effectLst/>
                          <a:latin typeface="Arial" charset="0"/>
                          <a:cs typeface="Arial" charset="0"/>
                        </a:rPr>
                        <a:t>3:12-21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Pierre, à cette vue, dit au peuple : Vous, Israélites, pourquoi vous étonnez–vous de cela ? Pourquoi fixez–vous les regards sur nous, comme si c’était nous qui, par notre propre puissance ou par notre piété, avions fait marcher cet homme ?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1" i="0" u="sng" strike="noStrike" cap="none" normalizeH="0" baseline="0">
                          <a:ln>
                            <a:noFill/>
                          </a:ln>
                          <a:solidFill>
                            <a:srgbClr val="FF9900"/>
                          </a:solidFill>
                          <a:effectLst/>
                          <a:latin typeface="Arial" charset="0"/>
                          <a:cs typeface="Arial" charset="0"/>
                        </a:rPr>
                        <a:t>Acts 3:12-21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83398" name="Rectangle 13"/>
          <p:cNvSpPr>
            <a:spLocks noGrp="1" noChangeArrowheads="1"/>
          </p:cNvSpPr>
          <p:nvPr>
            <p:ph type="ctrTitle"/>
          </p:nvPr>
        </p:nvSpPr>
        <p:spPr/>
        <p:txBody>
          <a:bodyPr/>
          <a:lstStyle/>
          <a:p>
            <a:pPr eaLnBrk="1" hangingPunct="1"/>
            <a:r>
              <a:rPr lang="en-US"/>
              <a:t>19a</a:t>
            </a:r>
          </a:p>
        </p:txBody>
      </p:sp>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5010" name="Group 2"/>
          <p:cNvGraphicFramePr>
            <a:graphicFrameLocks noGrp="1"/>
          </p:cNvGraphicFramePr>
          <p:nvPr/>
        </p:nvGraphicFramePr>
        <p:xfrm>
          <a:off x="34925" y="44450"/>
          <a:ext cx="9074150" cy="665194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 ولكن انتم انكرتم القدوس البار وطلبتم ان يوهب لكم رجل قاتل.</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avez livré et renié devant Pilate qui avait jugé bon de le relâcher. 14  Mais vous, vous avez renié le Saint et le Juste, et vous avez demandé comme une faveur qu’on vous remette un meurtrier.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6034" name="Group 2"/>
          <p:cNvGraphicFramePr>
            <a:graphicFrameLocks noGrp="1"/>
          </p:cNvGraphicFramePr>
          <p:nvPr/>
        </p:nvGraphicFramePr>
        <p:xfrm>
          <a:off x="34925" y="44450"/>
          <a:ext cx="9074150" cy="672496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ورئيس الحياة قتلتموه الذي اقامه الله من الاموات ونحن شهود لذلك.وبالايمان باسمه شدد اسمه هذا الذي تنظرونه وتعرفونه والايمان الذي بواسطته اعطاه هذه الصحة امام جميعكم </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1"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Vous avez fait mourir le prince de la vie, que Dieu a ressuscité d’entre les morts ; nous en sommes témoins. 16  C’est par la foi en son nom, que son nom même a rendu fort cet homme que vous voyez et connaissez ; c’est la foi en Jésus qui lui a donné ce complet rétablissement, en présence de vous tous.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7058" name="Group 2"/>
          <p:cNvGraphicFramePr>
            <a:graphicFrameLocks noGrp="1"/>
          </p:cNvGraphicFramePr>
          <p:nvPr/>
        </p:nvGraphicFramePr>
        <p:xfrm>
          <a:off x="34925" y="44450"/>
          <a:ext cx="9074150"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ايها الاخوة انا اعلم انكم بجهالة عملتم كما رؤساؤكم ايضا.واما الله فما سبق وانبأ به بافواه جميع انبيائه ان يتألم المسيح قد تممه هكذا.</a:t>
                      </a:r>
                      <a:r>
                        <a:rPr kumimoji="0" lang="en-US" sz="3200" b="0" i="0" u="none" strike="noStrike" cap="none" normalizeH="0" baseline="0">
                          <a:ln>
                            <a:noFill/>
                          </a:ln>
                          <a:solidFill>
                            <a:schemeClr val="bg1"/>
                          </a:solidFill>
                          <a:effectLst/>
                          <a:latin typeface="Arial" charset="0"/>
                          <a:cs typeface="Arial" charset="0"/>
                        </a:rPr>
                        <a:t> </a:t>
                      </a: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Et maintenant, frères, je sais que vous avez agi par ignorance, ainsi que vos chefs.18  Mais Dieu a de la sorte accompli ce qu’il avait annoncé d’avance par la bouche de tous les prophètes, c’est–à–dire les souffrances de son Christ.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Yet now, brethren, I know that you did it in ignorance, as did also your rulers. 18 But those things which God foretold by the mouth of all His prophets, that the Christ would suffer, He has thus fulfilled.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8082" name="Group 2"/>
          <p:cNvGraphicFramePr>
            <a:graphicFrameLocks noGrp="1"/>
          </p:cNvGraphicFramePr>
          <p:nvPr/>
        </p:nvGraphicFramePr>
        <p:xfrm>
          <a:off x="34925" y="188913"/>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فتوبوا وارجعوا لتمحى خطاياكم لكي تأتي اوقات الفرج من وجه الرب.</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Repentez–vous donc et convertissez–vous, pour que vos péchés soient effacés, afin que des temps de rafraîchissement viennent de la part du Seigneur,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Repent therefore and be converted, that your sins may be blotted out, so that times of refreshing may come from the presence of the Lord,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9106" name="Group 2"/>
          <p:cNvGraphicFramePr>
            <a:graphicFrameLocks noGrp="1"/>
          </p:cNvGraphicFramePr>
          <p:nvPr/>
        </p:nvGraphicFramePr>
        <p:xfrm>
          <a:off x="34925" y="44450"/>
          <a:ext cx="9074150" cy="595687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ويرسل يسوع المسيح المبشر به لكم قبل.  الذي ينبغي ان السماء تقبله الى ازمنة رد كل شيء التي تكلم عنها الله بفم جميع انبيائه القديسين منذ الدهر.</a:t>
                      </a:r>
                      <a:endParaRPr kumimoji="0" lang="en-CA" sz="3600" b="0" i="0" u="none" strike="noStrike" cap="none" normalizeH="0" baseline="0">
                        <a:ln>
                          <a:noFill/>
                        </a:ln>
                        <a:solidFill>
                          <a:srgbClr val="FF9900"/>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qu’il envoie celui qui vous a été destiné, le Christ Jésus. 21  C’est lui que le ciel doit recevoir jusqu’aux temps du rétablissement de tout ce dont Dieu a parlé par la bouche de ses saints prophètes d’autrefois.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85000"/>
                        </a:lnSpc>
                        <a:spcBef>
                          <a:spcPct val="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20 and that He may   send Jesus Christ, who was preached to you before,  21 whom heaven must receive until the times of restoration of all things, which God has spoken  by the mouth of all His holy prophets since the world began.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r>
                        <a:rPr kumimoji="0" lang="en-US" sz="2400" b="0"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953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0562"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158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3202" name="Group 2"/>
          <p:cNvGraphicFramePr>
            <a:graphicFrameLocks noGrp="1"/>
          </p:cNvGraphicFramePr>
          <p:nvPr/>
        </p:nvGraphicFramePr>
        <p:xfrm>
          <a:off x="34925" y="44450"/>
          <a:ext cx="9074150" cy="667118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1" i="0" u="sng" strike="noStrike" cap="none" normalizeH="0" baseline="0">
                          <a:ln>
                            <a:noFill/>
                          </a:ln>
                          <a:solidFill>
                            <a:srgbClr val="FF9900"/>
                          </a:solidFill>
                          <a:effectLst/>
                          <a:latin typeface="Arial" charset="0"/>
                          <a:cs typeface="Arial" charset="0"/>
                        </a:rPr>
                        <a:t>مزمور </a:t>
                      </a:r>
                      <a:r>
                        <a:rPr kumimoji="0" lang="ar-SA" sz="2800" b="1" i="0" u="sng" strike="noStrike" cap="none" normalizeH="0" baseline="0">
                          <a:ln>
                            <a:noFill/>
                          </a:ln>
                          <a:solidFill>
                            <a:srgbClr val="FF9900"/>
                          </a:solidFill>
                          <a:effectLst/>
                          <a:latin typeface="Arial" charset="0"/>
                          <a:cs typeface="Arial" charset="0"/>
                        </a:rPr>
                        <a:t> </a:t>
                      </a:r>
                      <a:r>
                        <a:rPr kumimoji="0" lang="en-CA" sz="2800" b="1" i="0" u="sng" strike="noStrike" cap="none" normalizeH="0" baseline="0">
                          <a:ln>
                            <a:noFill/>
                          </a:ln>
                          <a:solidFill>
                            <a:srgbClr val="FF9900"/>
                          </a:solidFill>
                          <a:effectLst/>
                          <a:latin typeface="Arial" charset="0"/>
                          <a:cs typeface="Arial" charset="0"/>
                        </a:rPr>
                        <a:t>61:2-3, 5</a:t>
                      </a:r>
                      <a:r>
                        <a:rPr kumimoji="0" lang="ar-SA" sz="2800" b="1"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الى صخرة ارفع مني تهديني. لانك كنت ملجأ لي.برج قوة من وجه العدو.لانك انت يا الله استمعت نذوري.اعطيت ميراث خائفي اسمك. هللويا.</a:t>
                      </a:r>
                      <a:endParaRPr kumimoji="0" lang="en-CA" sz="36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chemeClr val="bg1"/>
                          </a:solidFill>
                          <a:effectLst/>
                          <a:latin typeface="Arial" charset="0"/>
                          <a:cs typeface="Arial" charset="0"/>
                        </a:rPr>
                        <a:t> </a:t>
                      </a:r>
                      <a:r>
                        <a:rPr kumimoji="0" lang="en-CA" sz="3200" b="0" i="0" u="sng" strike="noStrike" cap="none" normalizeH="0" baseline="0">
                          <a:ln>
                            <a:noFill/>
                          </a:ln>
                          <a:solidFill>
                            <a:srgbClr val="FF9933"/>
                          </a:solidFill>
                          <a:effectLst/>
                          <a:latin typeface="Arial" charset="0"/>
                          <a:cs typeface="Times New Roman" pitchFamily="18" charset="0"/>
                        </a:rPr>
                        <a:t> 61:2-3, 5</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Conduis–moi sur le rocher trop élevé pour moi !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tu es pour moi un refuge, Une tour forte, en face de l’ennemi.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Car toi, ô Dieu ! tu écoutes mes vœux, Tu (me) donnes l’héritage de ceux qui craignent ton nom. </a:t>
                      </a:r>
                      <a:r>
                        <a:rPr kumimoji="0" lang="en-CA"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Times New Roman" pitchFamily="18" charset="0"/>
                        </a:rPr>
                        <a:t>Psalms 61:2-3, 5</a:t>
                      </a:r>
                    </a:p>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Lead me to the rock that is higher than I</a:t>
                      </a:r>
                    </a:p>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3 For You have been a shelter for me, A strong tower from the enemy.</a:t>
                      </a:r>
                    </a:p>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For You, O God, have heard my vows; You have given me the heritage of those who fear Your name.     Alleluia</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92614" name="Rectangle 13"/>
          <p:cNvSpPr>
            <a:spLocks noGrp="1" noChangeArrowheads="1"/>
          </p:cNvSpPr>
          <p:nvPr>
            <p:ph type="ctrTitle"/>
          </p:nvPr>
        </p:nvSpPr>
        <p:spPr/>
        <p:txBody>
          <a:bodyPr/>
          <a:lstStyle/>
          <a:p>
            <a:pPr eaLnBrk="1" hangingPunct="1"/>
            <a:r>
              <a:rPr lang="en-US" sz="900" dirty="0"/>
              <a:t>19pg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422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Times New Roman" pitchFamily="18" charset="0"/>
                        </a:rPr>
                        <a:t>لوقا (</a:t>
                      </a:r>
                      <a:r>
                        <a:rPr kumimoji="0" lang="en-CA" sz="3600" b="0" i="0" u="sng" strike="noStrike" cap="none" normalizeH="0" baseline="0">
                          <a:ln>
                            <a:noFill/>
                          </a:ln>
                          <a:solidFill>
                            <a:srgbClr val="FF9933"/>
                          </a:solidFill>
                          <a:effectLst/>
                          <a:latin typeface="Arial" charset="0"/>
                          <a:cs typeface="Times New Roman" pitchFamily="18" charset="0"/>
                        </a:rPr>
                        <a:t>14:25-35</a:t>
                      </a:r>
                      <a:r>
                        <a:rPr kumimoji="0" lang="ar-SA" sz="3600" b="0" i="0" u="sng" strike="noStrike" cap="none" normalizeH="0" baseline="0">
                          <a:ln>
                            <a:noFill/>
                          </a:ln>
                          <a:solidFill>
                            <a:srgbClr val="FF9933"/>
                          </a:solidFill>
                          <a:effectLst/>
                          <a:latin typeface="Arial" charset="0"/>
                          <a:cs typeface="Times New Roman" pitchFamily="18" charset="0"/>
                        </a:rPr>
                        <a:t> )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 جموع كثيرة سائرين معه فالتفت وقال لهم </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ان كان احد يأتي اليّ ولا يبغض اباه وامه وامرأته واولاده واخوته واخواته حتى نفسه ايضا فلا يقدر ان يكون لي تلميذا.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2700" b="0" i="0" u="sng" strike="noStrike" cap="none" normalizeH="0" baseline="0">
                          <a:ln>
                            <a:noFill/>
                          </a:ln>
                          <a:solidFill>
                            <a:srgbClr val="FF9933"/>
                          </a:solidFill>
                          <a:effectLst/>
                          <a:latin typeface="Arial" charset="0"/>
                          <a:cs typeface="Times New Roman" pitchFamily="18" charset="0"/>
                        </a:rPr>
                        <a:t>Luc </a:t>
                      </a:r>
                      <a:r>
                        <a:rPr kumimoji="0" lang="en-CA" sz="2700" b="0" i="0" u="sng" strike="noStrike" cap="none" normalizeH="0" baseline="0">
                          <a:ln>
                            <a:noFill/>
                          </a:ln>
                          <a:solidFill>
                            <a:srgbClr val="FF9933"/>
                          </a:solidFill>
                          <a:effectLst/>
                          <a:latin typeface="Arial" charset="0"/>
                          <a:cs typeface="Times New Roman" pitchFamily="18" charset="0"/>
                        </a:rPr>
                        <a:t>14:25-35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a:ln>
                            <a:noFill/>
                          </a:ln>
                          <a:solidFill>
                            <a:schemeClr val="bg1"/>
                          </a:solidFill>
                          <a:effectLst/>
                          <a:latin typeface="Arial" charset="0"/>
                          <a:cs typeface="Times New Roman" pitchFamily="18" charset="0"/>
                        </a:rPr>
                        <a:t>25  De grandes foules faisaient route avec J</a:t>
                      </a:r>
                      <a:r>
                        <a:rPr kumimoji="0" lang="fr-FR" sz="2700" b="0" i="0" u="none" strike="noStrike" cap="none" normalizeH="0" baseline="0">
                          <a:ln>
                            <a:noFill/>
                          </a:ln>
                          <a:solidFill>
                            <a:schemeClr val="bg1"/>
                          </a:solidFill>
                          <a:effectLst/>
                          <a:latin typeface="Times New Roman"/>
                          <a:cs typeface="Times New Roman" pitchFamily="18" charset="0"/>
                        </a:rPr>
                        <a:t>é</a:t>
                      </a:r>
                      <a:r>
                        <a:rPr kumimoji="0" lang="fr-FR" sz="2700" b="0" i="0" u="none" strike="noStrike" cap="none" normalizeH="0" baseline="0">
                          <a:ln>
                            <a:noFill/>
                          </a:ln>
                          <a:solidFill>
                            <a:schemeClr val="bg1"/>
                          </a:solidFill>
                          <a:effectLst/>
                          <a:latin typeface="Arial" charset="0"/>
                          <a:cs typeface="Times New Roman" pitchFamily="18" charset="0"/>
                        </a:rPr>
                        <a:t>sus. Il se retourna et leur dit</a:t>
                      </a:r>
                      <a:r>
                        <a:rPr kumimoji="0" lang="fr-FR" sz="2700" b="0" i="0" u="none" strike="noStrike" cap="none" normalizeH="0" baseline="0">
                          <a:ln>
                            <a:noFill/>
                          </a:ln>
                          <a:solidFill>
                            <a:schemeClr val="bg1"/>
                          </a:solidFill>
                          <a:effectLst/>
                          <a:latin typeface="Times New Roman"/>
                          <a:cs typeface="Times New Roman" pitchFamily="18" charset="0"/>
                        </a:rPr>
                        <a:t> </a:t>
                      </a:r>
                      <a:r>
                        <a:rPr kumimoji="0" lang="fr-FR" sz="2700" b="0" i="0" u="none" strike="noStrike" cap="none" normalizeH="0" baseline="0">
                          <a:ln>
                            <a:noFill/>
                          </a:ln>
                          <a:solidFill>
                            <a:schemeClr val="bg1"/>
                          </a:solidFill>
                          <a:effectLst/>
                          <a:latin typeface="Arial" charset="0"/>
                          <a:cs typeface="Times New Roman" pitchFamily="18" charset="0"/>
                        </a:rPr>
                        <a:t>: 26  Si quelqu</a:t>
                      </a:r>
                      <a:r>
                        <a:rPr kumimoji="0" lang="fr-FR" sz="2700" b="0" i="0" u="none" strike="noStrike" cap="none" normalizeH="0" baseline="0">
                          <a:ln>
                            <a:noFill/>
                          </a:ln>
                          <a:solidFill>
                            <a:schemeClr val="bg1"/>
                          </a:solidFill>
                          <a:effectLst/>
                          <a:latin typeface="Times New Roman"/>
                          <a:cs typeface="Times New Roman" pitchFamily="18" charset="0"/>
                        </a:rPr>
                        <a:t>’</a:t>
                      </a:r>
                      <a:r>
                        <a:rPr kumimoji="0" lang="fr-FR" sz="2700" b="0" i="0" u="none" strike="noStrike" cap="none" normalizeH="0" baseline="0">
                          <a:ln>
                            <a:noFill/>
                          </a:ln>
                          <a:solidFill>
                            <a:schemeClr val="bg1"/>
                          </a:solidFill>
                          <a:effectLst/>
                          <a:latin typeface="Arial" charset="0"/>
                          <a:cs typeface="Times New Roman" pitchFamily="18" charset="0"/>
                        </a:rPr>
                        <a:t>un vient </a:t>
                      </a:r>
                      <a:r>
                        <a:rPr kumimoji="0" lang="fr-FR" sz="2700" b="0" i="0" u="none" strike="noStrike" cap="none" normalizeH="0" baseline="0">
                          <a:ln>
                            <a:noFill/>
                          </a:ln>
                          <a:solidFill>
                            <a:schemeClr val="bg1"/>
                          </a:solidFill>
                          <a:effectLst/>
                          <a:latin typeface="Times New Roman"/>
                          <a:cs typeface="Times New Roman" pitchFamily="18" charset="0"/>
                        </a:rPr>
                        <a:t>à</a:t>
                      </a:r>
                      <a:r>
                        <a:rPr kumimoji="0" lang="fr-FR" sz="2700" b="0" i="0" u="none" strike="noStrike" cap="none" normalizeH="0" baseline="0">
                          <a:ln>
                            <a:noFill/>
                          </a:ln>
                          <a:solidFill>
                            <a:schemeClr val="bg1"/>
                          </a:solidFill>
                          <a:effectLst/>
                          <a:latin typeface="Arial" charset="0"/>
                          <a:cs typeface="Times New Roman" pitchFamily="18" charset="0"/>
                        </a:rPr>
                        <a:t> moi, et s</a:t>
                      </a:r>
                      <a:r>
                        <a:rPr kumimoji="0" lang="fr-FR" sz="2700" b="0" i="0" u="none" strike="noStrike" cap="none" normalizeH="0" baseline="0">
                          <a:ln>
                            <a:noFill/>
                          </a:ln>
                          <a:solidFill>
                            <a:schemeClr val="bg1"/>
                          </a:solidFill>
                          <a:effectLst/>
                          <a:latin typeface="Times New Roman"/>
                          <a:cs typeface="Times New Roman" pitchFamily="18" charset="0"/>
                        </a:rPr>
                        <a:t>’</a:t>
                      </a:r>
                      <a:r>
                        <a:rPr kumimoji="0" lang="fr-FR" sz="2700" b="0" i="0" u="none" strike="noStrike" cap="none" normalizeH="0" baseline="0">
                          <a:ln>
                            <a:noFill/>
                          </a:ln>
                          <a:solidFill>
                            <a:schemeClr val="bg1"/>
                          </a:solidFill>
                          <a:effectLst/>
                          <a:latin typeface="Arial" charset="0"/>
                          <a:cs typeface="Times New Roman" pitchFamily="18" charset="0"/>
                        </a:rPr>
                        <a:t>il ne hait pas son p</a:t>
                      </a:r>
                      <a:r>
                        <a:rPr kumimoji="0" lang="fr-FR" sz="2700" b="0" i="0" u="none" strike="noStrike" cap="none" normalizeH="0" baseline="0">
                          <a:ln>
                            <a:noFill/>
                          </a:ln>
                          <a:solidFill>
                            <a:schemeClr val="bg1"/>
                          </a:solidFill>
                          <a:effectLst/>
                          <a:latin typeface="Times New Roman"/>
                          <a:cs typeface="Times New Roman" pitchFamily="18" charset="0"/>
                        </a:rPr>
                        <a:t>è</a:t>
                      </a:r>
                      <a:r>
                        <a:rPr kumimoji="0" lang="fr-FR" sz="2700" b="0" i="0" u="none" strike="noStrike" cap="none" normalizeH="0" baseline="0">
                          <a:ln>
                            <a:noFill/>
                          </a:ln>
                          <a:solidFill>
                            <a:schemeClr val="bg1"/>
                          </a:solidFill>
                          <a:effectLst/>
                          <a:latin typeface="Arial" charset="0"/>
                          <a:cs typeface="Times New Roman" pitchFamily="18" charset="0"/>
                        </a:rPr>
                        <a:t>re, sa m</a:t>
                      </a:r>
                      <a:r>
                        <a:rPr kumimoji="0" lang="fr-FR" sz="2700" b="0" i="0" u="none" strike="noStrike" cap="none" normalizeH="0" baseline="0">
                          <a:ln>
                            <a:noFill/>
                          </a:ln>
                          <a:solidFill>
                            <a:schemeClr val="bg1"/>
                          </a:solidFill>
                          <a:effectLst/>
                          <a:latin typeface="Times New Roman"/>
                          <a:cs typeface="Times New Roman" pitchFamily="18" charset="0"/>
                        </a:rPr>
                        <a:t>è</a:t>
                      </a:r>
                      <a:r>
                        <a:rPr kumimoji="0" lang="fr-FR" sz="2700" b="0" i="0" u="none" strike="noStrike" cap="none" normalizeH="0" baseline="0">
                          <a:ln>
                            <a:noFill/>
                          </a:ln>
                          <a:solidFill>
                            <a:schemeClr val="bg1"/>
                          </a:solidFill>
                          <a:effectLst/>
                          <a:latin typeface="Arial" charset="0"/>
                          <a:cs typeface="Times New Roman" pitchFamily="18" charset="0"/>
                        </a:rPr>
                        <a:t>re, sa femme, ses enfants, ses fr</a:t>
                      </a:r>
                      <a:r>
                        <a:rPr kumimoji="0" lang="fr-FR" sz="2700" b="0" i="0" u="none" strike="noStrike" cap="none" normalizeH="0" baseline="0">
                          <a:ln>
                            <a:noFill/>
                          </a:ln>
                          <a:solidFill>
                            <a:schemeClr val="bg1"/>
                          </a:solidFill>
                          <a:effectLst/>
                          <a:latin typeface="Times New Roman"/>
                          <a:cs typeface="Times New Roman" pitchFamily="18" charset="0"/>
                        </a:rPr>
                        <a:t>è</a:t>
                      </a:r>
                      <a:r>
                        <a:rPr kumimoji="0" lang="fr-FR" sz="2700" b="0" i="0" u="none" strike="noStrike" cap="none" normalizeH="0" baseline="0">
                          <a:ln>
                            <a:noFill/>
                          </a:ln>
                          <a:solidFill>
                            <a:schemeClr val="bg1"/>
                          </a:solidFill>
                          <a:effectLst/>
                          <a:latin typeface="Arial" charset="0"/>
                          <a:cs typeface="Times New Roman" pitchFamily="18" charset="0"/>
                        </a:rPr>
                        <a:t>res et ses soeurs, et même sa propre vie, il ne peut être mon disciple. </a:t>
                      </a:r>
                      <a:endParaRPr kumimoji="0" lang="ar-EG" sz="27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7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7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endParaRPr kumimoji="0" lang="en-US" sz="27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93638" name="Rectangle 13"/>
          <p:cNvSpPr>
            <a:spLocks noGrp="1" noChangeArrowheads="1"/>
          </p:cNvSpPr>
          <p:nvPr>
            <p:ph type="ctrTitle"/>
          </p:nvPr>
        </p:nvSpPr>
        <p:spPr/>
        <p:txBody>
          <a:bodyPr/>
          <a:lstStyle/>
          <a:p>
            <a:pPr eaLnBrk="1" hangingPunct="1"/>
            <a:r>
              <a:rPr lang="en-US" dirty="0"/>
              <a:t>19g</a:t>
            </a:r>
          </a:p>
        </p:txBody>
      </p:sp>
    </p:spTree>
  </p:cSld>
  <p:clrMapOvr>
    <a:masterClrMapping/>
  </p:clrMapOvr>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5250" name="Group 2"/>
          <p:cNvGraphicFramePr>
            <a:graphicFrameLocks noGrp="1"/>
          </p:cNvGraphicFramePr>
          <p:nvPr/>
        </p:nvGraphicFramePr>
        <p:xfrm>
          <a:off x="34925" y="44450"/>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ويأتي ورائي فلا يقدر ان يكون لي تلميذا. ومن منكم وهو يريد ان يبني برجا لا يجلس اولا ويحسب النفقة هل عنده ما يلزم لكماله.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27  Et quiconque ne porte pas sa croix et ne me suit pas, ne peut être mon disciple. 28  Car, lequel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entre vous,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veut bâtir une tour, ne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assied pas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pour calculer la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pense et voir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 de quoi la terminer,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6274"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لئلا يضع الاساس ولا يقدر ان يكمل فيبتدئ جميع الناظرين يهزأون به. قائلين هذا الانسان ابتدأ يبني ولم يقدر ان يكمل.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29  de peur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avoir pos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les fondations, il ne soit pas capable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achever, et que tous ceux qui le verront, ne se moquent et ne disent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30  Cet homme a commenc</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bâtir et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pas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capable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achever.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- 29 lest, after he has laid the foundation, and is not able to finish, all who see it begin to mock him, 30 saying, `This man began to build and was not able to finish.'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7298" name="Group 2"/>
          <p:cNvGraphicFramePr>
            <a:graphicFrameLocks noGrp="1"/>
          </p:cNvGraphicFramePr>
          <p:nvPr/>
        </p:nvGraphicFramePr>
        <p:xfrm>
          <a:off x="34925" y="44450"/>
          <a:ext cx="9074150" cy="57626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ملك ان ذهب لمقاتلة ملك آخر في حرب لا يجلس اولا ويتشاور هل يستطيع ان يلاقي بعشرة آلاف الذي يأتي عليه بعشرين الفا.</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31  Ou quel roi,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part pour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engager dans une guerre contre un autre roi, ne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assied pas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pour examiner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a le pouvoir avec dix mille hommes de marcher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rencontre de celui qui vient contre lui avec vingt mille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8322" name="Group 2"/>
          <p:cNvGraphicFramePr>
            <a:graphicFrameLocks noGrp="1"/>
          </p:cNvGraphicFramePr>
          <p:nvPr/>
        </p:nvGraphicFramePr>
        <p:xfrm>
          <a:off x="34925" y="44450"/>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ذلك بعيدا يرسل سفارة ويسأل ما هو للصلح.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فكذلك كل واحد منكم لا يترك جميع امواله لا يقدر ان يكون لي تلميذا. الملح جيد.ولكن اذا فسد الملح فبماذا يصلح. </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32  Tandis que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autre est encore loin, il lui envoie une ambassade, pour demander les conditions de paix. 33  Ainsi donc, quiconque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entre vous ne renonce pas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tout 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poss</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de ne peut être mon disciple. 34  Le sel est une bonne chose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mais si le sel devient fade, avec quoi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assaisonnera</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34 Salt is good; but if the salt has lost its flavor, how shall it be seasoned?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9346"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يصلح لارض ولا لمزبلة فيطرحونه خارجا.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له اذنان للسمع فليسمع</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AutoNum type="arabicPlain" startAt="35"/>
                        <a:tabLst/>
                      </a:pPr>
                      <a:r>
                        <a:rPr kumimoji="0" lang="fr-FR" sz="2800" b="0" i="0" u="none" strike="noStrike" cap="none" normalizeH="0" baseline="0">
                          <a:ln>
                            <a:noFill/>
                          </a:ln>
                          <a:solidFill>
                            <a:schemeClr val="bg1"/>
                          </a:solidFill>
                          <a:effectLst/>
                          <a:latin typeface="Arial" charset="0"/>
                          <a:cs typeface="Times New Roman" pitchFamily="18" charset="0"/>
                        </a:rPr>
                        <a:t> Il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utile ni pour la terre, ni pour le fumier</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on le jette dehors.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Que celui qui a des oreilles pour entendre, entende</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35 It is neither fit for the land nor for the dunghill, but men throw it out.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He who has ears to hear, let him hear!.</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97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2425" name="Group 9"/>
          <p:cNvGraphicFramePr>
            <a:graphicFrameLocks noGrp="1"/>
          </p:cNvGraphicFramePr>
          <p:nvPr/>
        </p:nvGraphicFramePr>
        <p:xfrm>
          <a:off x="468313" y="1889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Twentieth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182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1018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8498" name="Group 2"/>
          <p:cNvGraphicFramePr>
            <a:graphicFrameLocks noGrp="1"/>
          </p:cNvGraphicFramePr>
          <p:nvPr/>
        </p:nvGraphicFramePr>
        <p:xfrm>
          <a:off x="34925" y="44450"/>
          <a:ext cx="9074150" cy="687844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68:25-26</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a:r>
                      <a:r>
                        <a:rPr kumimoji="0" lang="fr-FR" sz="2800" b="0" i="0" u="none" strike="noStrike" cap="none" normalizeH="0" baseline="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2857" name="Rectangle 13"/>
          <p:cNvSpPr>
            <a:spLocks noGrp="1" noChangeArrowheads="1"/>
          </p:cNvSpPr>
          <p:nvPr>
            <p:ph type="ctrTitle"/>
          </p:nvPr>
        </p:nvSpPr>
        <p:spPr/>
        <p:txBody>
          <a:bodyPr/>
          <a:lstStyle/>
          <a:p>
            <a:pPr eaLnBrk="1" hangingPunct="1"/>
            <a:r>
              <a:rPr lang="en-US" sz="900" dirty="0"/>
              <a:t>20pv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9522"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3878" name="Rectangle 13"/>
          <p:cNvSpPr>
            <a:spLocks noGrp="1" noChangeArrowheads="1"/>
          </p:cNvSpPr>
          <p:nvPr>
            <p:ph type="ctrTitle"/>
          </p:nvPr>
        </p:nvSpPr>
        <p:spPr/>
        <p:txBody>
          <a:bodyPr/>
          <a:lstStyle/>
          <a:p>
            <a:pPr eaLnBrk="1" hangingPunct="1"/>
            <a:r>
              <a:rPr lang="en-US" dirty="0"/>
              <a:t>20v</a:t>
            </a:r>
          </a:p>
        </p:txBody>
      </p:sp>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0546" name="Group 2"/>
          <p:cNvGraphicFramePr>
            <a:graphicFrameLocks noGrp="1"/>
          </p:cNvGraphicFramePr>
          <p:nvPr/>
        </p:nvGraphicFramePr>
        <p:xfrm>
          <a:off x="34925" y="44450"/>
          <a:ext cx="9074150" cy="65690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1570" name="Group 2"/>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2594" name="Group 2"/>
          <p:cNvGraphicFramePr>
            <a:graphicFrameLocks noGrp="1"/>
          </p:cNvGraphicFramePr>
          <p:nvPr/>
        </p:nvGraphicFramePr>
        <p:xfrm>
          <a:off x="107950" y="188913"/>
          <a:ext cx="8928100"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797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1079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4642" name="Group 2"/>
          <p:cNvGraphicFramePr>
            <a:graphicFrameLocks noGrp="1"/>
          </p:cNvGraphicFramePr>
          <p:nvPr/>
        </p:nvGraphicFramePr>
        <p:xfrm>
          <a:off x="107950" y="44450"/>
          <a:ext cx="9001125"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8:2-3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8998" name="Rectangle 13"/>
          <p:cNvSpPr>
            <a:spLocks noGrp="1" noChangeArrowheads="1"/>
          </p:cNvSpPr>
          <p:nvPr>
            <p:ph type="ctrTitle"/>
          </p:nvPr>
        </p:nvSpPr>
        <p:spPr/>
        <p:txBody>
          <a:bodyPr/>
          <a:lstStyle/>
          <a:p>
            <a:pPr eaLnBrk="1" hangingPunct="1"/>
            <a:r>
              <a:rPr lang="en-US" sz="900" dirty="0"/>
              <a:t>20pm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5666" name="Group 2"/>
          <p:cNvGraphicFramePr>
            <a:graphicFrameLocks noGrp="1"/>
          </p:cNvGraphicFramePr>
          <p:nvPr/>
        </p:nvGraphicFramePr>
        <p:xfrm>
          <a:off x="107950" y="-26988"/>
          <a:ext cx="9001125" cy="669607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600" b="0" i="0" u="sng" strike="noStrike" cap="none" normalizeH="0" baseline="0">
                          <a:ln>
                            <a:noFill/>
                          </a:ln>
                          <a:solidFill>
                            <a:srgbClr val="FF9933"/>
                          </a:solidFill>
                          <a:effectLst/>
                          <a:latin typeface="Arial" charset="0"/>
                          <a:cs typeface="Arial" charset="0"/>
                        </a:rPr>
                        <a:t>4 : 15 - 24</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 16 Jésus lui dit: " Va, appelle ton mari et reviens ici."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100000"/>
                        </a:lnSpc>
                        <a:spcBef>
                          <a:spcPct val="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10022" name="Rectangle 13"/>
          <p:cNvSpPr>
            <a:spLocks noGrp="1" noChangeArrowheads="1"/>
          </p:cNvSpPr>
          <p:nvPr>
            <p:ph type="ctrTitle"/>
          </p:nvPr>
        </p:nvSpPr>
        <p:spPr/>
        <p:txBody>
          <a:bodyPr/>
          <a:lstStyle/>
          <a:p>
            <a:pPr eaLnBrk="1" hangingPunct="1"/>
            <a:r>
              <a:rPr lang="en-US" sz="900" dirty="0"/>
              <a:t>20m</a:t>
            </a:r>
          </a:p>
        </p:txBody>
      </p:sp>
    </p:spTree>
  </p:cSld>
  <p:clrMapOvr>
    <a:masterClrMapping/>
  </p:clrMapOvr>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6690" name="Group 2"/>
          <p:cNvGraphicFramePr>
            <a:graphicFrameLocks noGrp="1"/>
          </p:cNvGraphicFramePr>
          <p:nvPr/>
        </p:nvGraphicFramePr>
        <p:xfrm>
          <a:off x="107950" y="44450"/>
          <a:ext cx="8928100" cy="6453188"/>
        </p:xfrm>
        <a:graphic>
          <a:graphicData uri="http://schemas.openxmlformats.org/drawingml/2006/table">
            <a:tbl>
              <a:tblPr rtl="1"/>
              <a:tblGrid>
                <a:gridCol w="417671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lui répondit: " Je n'ai pas de mari.". 18 Jésus lui dit: " Tu dis bien; je n'ai pas de mari; tu en as eu cinq et l'homme que tu as maintenant n'est pas ton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7714" name="Group 2"/>
          <p:cNvGraphicFramePr>
            <a:graphicFrameLocks noGrp="1"/>
          </p:cNvGraphicFramePr>
          <p:nvPr/>
        </p:nvGraphicFramePr>
        <p:xfrm>
          <a:off x="107950" y="115888"/>
          <a:ext cx="8928100" cy="5799201"/>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8738" name="Group 2"/>
          <p:cNvGraphicFramePr>
            <a:graphicFrameLocks noGrp="1"/>
          </p:cNvGraphicFramePr>
          <p:nvPr/>
        </p:nvGraphicFramePr>
        <p:xfrm>
          <a:off x="107950" y="44450"/>
          <a:ext cx="8928100" cy="6262688"/>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9762" name="Group 2"/>
          <p:cNvGraphicFramePr>
            <a:graphicFrameLocks noGrp="1"/>
          </p:cNvGraphicFramePr>
          <p:nvPr/>
        </p:nvGraphicFramePr>
        <p:xfrm>
          <a:off x="69850" y="365760"/>
          <a:ext cx="9074150" cy="64922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chemeClr val="bg1"/>
                          </a:solidFill>
                          <a:effectLst/>
                          <a:latin typeface="Arial" charset="0"/>
                          <a:cs typeface="Arial" charset="0"/>
                        </a:rPr>
                        <a:t> </a:t>
                      </a:r>
                      <a:r>
                        <a:rPr kumimoji="0" lang="ar-EG" sz="2400" b="1" i="0" u="none" strike="noStrike" cap="none" normalizeH="0" baseline="0" dirty="0">
                          <a:ln>
                            <a:noFill/>
                          </a:ln>
                          <a:solidFill>
                            <a:srgbClr val="FF9900"/>
                          </a:solidFill>
                          <a:effectLst/>
                          <a:latin typeface="Arial" charset="0"/>
                          <a:cs typeface="Arial" charset="0"/>
                        </a:rPr>
                        <a:t>( والمجد للـه دائماً )</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ar-EG" sz="2600" b="0" i="0" u="none" strike="noStrike" cap="none" normalizeH="0" baseline="0" dirty="0">
                          <a:ln>
                            <a:noFill/>
                          </a:ln>
                          <a:solidFill>
                            <a:schemeClr val="bg1"/>
                          </a:solidFill>
                          <a:effectLst/>
                          <a:latin typeface="Arial" charset="0"/>
                          <a:cs typeface="Arial" charset="0"/>
                        </a:rPr>
                        <a:t>23</a:t>
                      </a:r>
                      <a:r>
                        <a:rPr kumimoji="0" lang="en-US" sz="2600" b="0" i="0" u="none" strike="noStrike" cap="none" normalizeH="0" baseline="0" dirty="0">
                          <a:ln>
                            <a:noFill/>
                          </a:ln>
                          <a:solidFill>
                            <a:schemeClr val="bg1"/>
                          </a:solidFill>
                          <a:effectLst/>
                          <a:latin typeface="Arial" charset="0"/>
                          <a:cs typeface="Arial" charset="0"/>
                        </a:rPr>
                        <a:t> </a:t>
                      </a:r>
                      <a:r>
                        <a:rPr kumimoji="0" lang="ar-EG" sz="2600" b="0" i="0" u="none" strike="noStrike" cap="none" normalizeH="0" baseline="0" dirty="0">
                          <a:ln>
                            <a:noFill/>
                          </a:ln>
                          <a:solidFill>
                            <a:schemeClr val="bg1"/>
                          </a:solidFill>
                          <a:effectLst/>
                          <a:latin typeface="Arial" charset="0"/>
                          <a:cs typeface="Arial" charset="0"/>
                        </a:rPr>
                        <a:t> </a:t>
                      </a:r>
                      <a:r>
                        <a:rPr kumimoji="0" lang="fr-FR" sz="2600" b="0" i="0" u="none" strike="noStrike" cap="none" normalizeH="0" baseline="0" dirty="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600" b="1" i="0" u="none" strike="noStrike" cap="none" normalizeH="0" baseline="0" dirty="0">
                          <a:ln>
                            <a:noFill/>
                          </a:ln>
                          <a:solidFill>
                            <a:srgbClr val="FF9900"/>
                          </a:solidFill>
                          <a:effectLst/>
                          <a:latin typeface="Arial" charset="0"/>
                          <a:cs typeface="Arial" charset="0"/>
                        </a:rPr>
                        <a:t>(Gloire à Dieu éternellement.)</a:t>
                      </a:r>
                      <a:endParaRPr kumimoji="0" lang="ar-EG" sz="26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a:ln>
                            <a:noFill/>
                          </a:ln>
                          <a:solidFill>
                            <a:srgbClr val="FF9900"/>
                          </a:solidFill>
                          <a:effectLst/>
                          <a:latin typeface="Arial" charset="0"/>
                          <a:cs typeface="Arial" charset="0"/>
                        </a:rPr>
                        <a:t>(Glory be to God forever.)</a:t>
                      </a:r>
                      <a:endParaRPr kumimoji="0" lang="en-CA" sz="26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5138"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115139"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1151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1151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2834"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16166" name="Rectangle 13"/>
          <p:cNvSpPr>
            <a:spLocks noGrp="1" noChangeArrowheads="1"/>
          </p:cNvSpPr>
          <p:nvPr>
            <p:ph type="ctrTitle"/>
          </p:nvPr>
        </p:nvSpPr>
        <p:spPr/>
        <p:txBody>
          <a:bodyPr/>
          <a:lstStyle/>
          <a:p>
            <a:pPr eaLnBrk="1" hangingPunct="1"/>
            <a:r>
              <a:rPr lang="en-US"/>
              <a:t>20p</a:t>
            </a:r>
          </a:p>
        </p:txBody>
      </p:sp>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3858"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4882"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5906"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025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128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1212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1212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0002" name="Group 2"/>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22310" name="Rectangle 13"/>
          <p:cNvSpPr>
            <a:spLocks noGrp="1" noChangeArrowheads="1"/>
          </p:cNvSpPr>
          <p:nvPr>
            <p:ph type="ctrTitle"/>
          </p:nvPr>
        </p:nvSpPr>
        <p:spPr/>
        <p:txBody>
          <a:bodyPr/>
          <a:lstStyle/>
          <a:p>
            <a:pPr eaLnBrk="1" hangingPunct="1"/>
            <a:r>
              <a:rPr lang="en-US"/>
              <a:t>20c</a:t>
            </a:r>
          </a:p>
        </p:txBody>
      </p:sp>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1026"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2050" name="Group 2"/>
          <p:cNvGraphicFramePr>
            <a:graphicFrameLocks noGrp="1"/>
          </p:cNvGraphicFramePr>
          <p:nvPr/>
        </p:nvGraphicFramePr>
        <p:xfrm>
          <a:off x="34925" y="115888"/>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3074" name="Group 2"/>
          <p:cNvGraphicFramePr>
            <a:graphicFrameLocks noGrp="1"/>
          </p:cNvGraphicFramePr>
          <p:nvPr/>
        </p:nvGraphicFramePr>
        <p:xfrm>
          <a:off x="34925" y="-26988"/>
          <a:ext cx="9001125" cy="686784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4098"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5122" name="Group 2"/>
          <p:cNvGraphicFramePr>
            <a:graphicFrameLocks noGrp="1"/>
          </p:cNvGraphicFramePr>
          <p:nvPr/>
        </p:nvGraphicFramePr>
        <p:xfrm>
          <a:off x="34925" y="115888"/>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6146" name="Group 2"/>
          <p:cNvGraphicFramePr>
            <a:graphicFrameLocks noGrp="1"/>
          </p:cNvGraphicFramePr>
          <p:nvPr/>
        </p:nvGraphicFramePr>
        <p:xfrm>
          <a:off x="34925" y="188913"/>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474"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0498"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1304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1305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1305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0242"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1526" name="Rectangle 13"/>
          <p:cNvSpPr>
            <a:spLocks noGrp="1" noChangeArrowheads="1"/>
          </p:cNvSpPr>
          <p:nvPr>
            <p:ph type="ctrTitle"/>
          </p:nvPr>
        </p:nvSpPr>
        <p:spPr/>
        <p:txBody>
          <a:bodyPr/>
          <a:lstStyle/>
          <a:p>
            <a:pPr eaLnBrk="1" hangingPunct="1"/>
            <a:r>
              <a:rPr lang="en-US"/>
              <a:t>20a</a:t>
            </a:r>
          </a:p>
        </p:txBody>
      </p:sp>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1266" name="Group 2"/>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2290" name="Group 2"/>
          <p:cNvGraphicFramePr>
            <a:graphicFrameLocks noGrp="1"/>
          </p:cNvGraphicFramePr>
          <p:nvPr/>
        </p:nvGraphicFramePr>
        <p:xfrm>
          <a:off x="34925" y="44450"/>
          <a:ext cx="9001125" cy="601440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3314"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4338" name="Group 2"/>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5362"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6386" name="Group 2"/>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869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971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073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0482" name="Group 2"/>
          <p:cNvGraphicFramePr>
            <a:graphicFrameLocks noGrp="1"/>
          </p:cNvGraphicFramePr>
          <p:nvPr/>
        </p:nvGraphicFramePr>
        <p:xfrm>
          <a:off x="34925" y="44450"/>
          <a:ext cx="9145588" cy="6449568"/>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45:14-15</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45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41766" name="Rectangle 13"/>
          <p:cNvSpPr>
            <a:spLocks noGrp="1" noChangeArrowheads="1"/>
          </p:cNvSpPr>
          <p:nvPr>
            <p:ph type="ctrTitle"/>
          </p:nvPr>
        </p:nvSpPr>
        <p:spPr/>
        <p:txBody>
          <a:bodyPr/>
          <a:lstStyle/>
          <a:p>
            <a:pPr eaLnBrk="1" hangingPunct="1"/>
            <a:r>
              <a:rPr lang="en-US" sz="900" dirty="0"/>
              <a:t>20pg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1506"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42790" name="Rectangle 13"/>
          <p:cNvSpPr>
            <a:spLocks noGrp="1" noChangeArrowheads="1"/>
          </p:cNvSpPr>
          <p:nvPr>
            <p:ph type="ctrTitle"/>
          </p:nvPr>
        </p:nvSpPr>
        <p:spPr/>
        <p:txBody>
          <a:bodyPr/>
          <a:lstStyle/>
          <a:p>
            <a:pPr eaLnBrk="1" hangingPunct="1"/>
            <a:r>
              <a:rPr lang="en-US" dirty="0"/>
              <a:t>20g</a:t>
            </a:r>
          </a:p>
        </p:txBody>
      </p:sp>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2530" name="Group 2"/>
          <p:cNvGraphicFramePr>
            <a:graphicFrameLocks noGrp="1"/>
          </p:cNvGraphicFramePr>
          <p:nvPr/>
        </p:nvGraphicFramePr>
        <p:xfrm>
          <a:off x="34925" y="115888"/>
          <a:ext cx="9001125"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3554" name="Group 2"/>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4578" name="Group 2"/>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5602"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79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2605" name="Group 13"/>
          <p:cNvGraphicFramePr>
            <a:graphicFrameLocks noGrp="1"/>
          </p:cNvGraphicFramePr>
          <p:nvPr/>
        </p:nvGraphicFramePr>
        <p:xfrm>
          <a:off x="539750" y="981075"/>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first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والعشرون من شهر توت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unième jour du mois de</a:t>
                      </a:r>
                      <a:r>
                        <a:rPr kumimoji="0" lang="en-US" sz="4000" b="0" i="0" u="none" strike="noStrike" cap="none" normalizeH="0" baseline="0">
                          <a:ln>
                            <a:noFill/>
                          </a:ln>
                          <a:solidFill>
                            <a:srgbClr val="FF9900"/>
                          </a:solidFill>
                          <a:effectLst/>
                          <a:latin typeface="Arial" charset="0"/>
                          <a:cs typeface="Arial" charset="0"/>
                        </a:rPr>
                        <a:t> of Tout</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995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11499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4653" name="Group 13"/>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64:10</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يفرحُ الصدِّيقُ بالرَّبِّ، وَيَتَّكِلُ عليهِ، ويَفتَخِرُ كُلُّ المُستَقيمينَ بقلوبِهِمْ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64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Que le juste se réjouisse du Seigneur, qu'il le prenne pour refuge, et tous les coeurs droits s'en loueront, 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64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righteous shall be glad in the Lord, and trust in Him. And all the upright in heart shall glory.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0982" name="Rectangle 14"/>
          <p:cNvSpPr>
            <a:spLocks noGrp="1" noChangeArrowheads="1"/>
          </p:cNvSpPr>
          <p:nvPr>
            <p:ph type="ctrTitle"/>
          </p:nvPr>
        </p:nvSpPr>
        <p:spPr/>
        <p:txBody>
          <a:bodyPr/>
          <a:lstStyle/>
          <a:p>
            <a:pPr eaLnBrk="1" hangingPunct="1"/>
            <a:r>
              <a:rPr lang="en-US" sz="900" dirty="0"/>
              <a:t>21pv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5666" name="Group 2"/>
          <p:cNvGraphicFramePr>
            <a:graphicFrameLocks noGrp="1"/>
          </p:cNvGraphicFramePr>
          <p:nvPr/>
        </p:nvGraphicFramePr>
        <p:xfrm>
          <a:off x="-36513" y="-26988"/>
          <a:ext cx="9145588" cy="658495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a:t>
                      </a:r>
                      <a:r>
                        <a:rPr kumimoji="0" lang="ar-SA" sz="3600" b="0" i="0" u="sng" strike="noStrike" cap="none" normalizeH="0" baseline="0">
                          <a:ln>
                            <a:noFill/>
                          </a:ln>
                          <a:solidFill>
                            <a:srgbClr val="FF9933"/>
                          </a:solidFill>
                          <a:effectLst/>
                          <a:latin typeface="Arial" charset="0"/>
                          <a:cs typeface="Arial" charset="0"/>
                        </a:rPr>
                        <a:t> ( </a:t>
                      </a:r>
                      <a:r>
                        <a:rPr kumimoji="0" lang="ar-EG" sz="3600" b="0" i="0" u="sng" strike="noStrike" cap="none" normalizeH="0" baseline="0">
                          <a:ln>
                            <a:noFill/>
                          </a:ln>
                          <a:solidFill>
                            <a:srgbClr val="FF9933"/>
                          </a:solidFill>
                          <a:effectLst/>
                          <a:latin typeface="Arial" charset="0"/>
                          <a:cs typeface="Arial" charset="0"/>
                        </a:rPr>
                        <a:t>4 : </a:t>
                      </a:r>
                      <a:r>
                        <a:rPr kumimoji="0" lang="ar-SA" sz="3600" b="0" i="0" u="sng" strike="noStrike" cap="none" normalizeH="0" baseline="0">
                          <a:ln>
                            <a:noFill/>
                          </a:ln>
                          <a:solidFill>
                            <a:srgbClr val="FF9933"/>
                          </a:solidFill>
                          <a:effectLst/>
                          <a:latin typeface="Arial" charset="0"/>
                          <a:cs typeface="Arial" charset="0"/>
                        </a:rPr>
                        <a:t>21 ـ </a:t>
                      </a:r>
                      <a:r>
                        <a:rPr kumimoji="0" lang="ar-EG" sz="3600" b="0" i="0" u="sng" strike="noStrike" cap="none" normalizeH="0" baseline="0">
                          <a:ln>
                            <a:noFill/>
                          </a:ln>
                          <a:solidFill>
                            <a:srgbClr val="FF9933"/>
                          </a:solidFill>
                          <a:effectLst/>
                          <a:latin typeface="Arial" charset="0"/>
                          <a:cs typeface="Arial" charset="0"/>
                        </a:rPr>
                        <a:t>25</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لهم</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ألعلَّ يوقَدُ سراجٌ لِيوضَعَ تَحتَ المِكيَالِ أو تَحتَ السَّرِيرِ؟ أليسَ لكي يُوضَعَ على المَنارَةِ؟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Times New Roman" pitchFamily="18" charset="0"/>
                        </a:rPr>
                        <a:t>Marc 24:42 - 47</a:t>
                      </a:r>
                      <a:endParaRPr kumimoji="0" lang="fr-FR" sz="32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Il leur disait: "Est-ce que la lampe arrive pour être mise sous le boisseau ou sous le lit?  n'est-ce pas pour être mise sur son support? 22  Car il n'y a  rien de secret qui ne doive être mis au jour,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Mark 4:21-25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Also He said to them, Is a lamp brought to be put under a basket or under a bed? Is it not to be set on a lampstand? 22 For there is nothing hidden which will not be revealed,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2006" name="Rectangle 13"/>
          <p:cNvSpPr>
            <a:spLocks noGrp="1" noChangeArrowheads="1"/>
          </p:cNvSpPr>
          <p:nvPr>
            <p:ph type="ctrTitle"/>
          </p:nvPr>
        </p:nvSpPr>
        <p:spPr/>
        <p:txBody>
          <a:bodyPr/>
          <a:lstStyle/>
          <a:p>
            <a:pPr eaLnBrk="1" hangingPunct="1"/>
            <a:r>
              <a:rPr lang="en-US" dirty="0"/>
              <a:t>21v</a:t>
            </a:r>
          </a:p>
        </p:txBody>
      </p:sp>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6704" name="Group 16"/>
          <p:cNvGraphicFramePr>
            <a:graphicFrameLocks noGrp="1"/>
          </p:cNvGraphicFramePr>
          <p:nvPr/>
        </p:nvGraphicFramePr>
        <p:xfrm>
          <a:off x="107950" y="115888"/>
          <a:ext cx="9001125"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ليس شيءٌ خَفِيٌّ إلاَّ وسيُظهَرُ ولا كان مَكتوماً إلاَّ ويُعلَنَ. مَنْ له أُذُنَانٌ سامِعتان فليَسمَع!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rien n'a été caché qui ne doive venir au grand jour. 23 Si quelqu'un a des oreilles pour entendre, qu'il entende!"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has anything been kept secret but that it should come to light.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If anyone has ears to hear, let him hear.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7726" name="Group 14"/>
          <p:cNvGraphicFramePr>
            <a:graphicFrameLocks noGrp="1"/>
          </p:cNvGraphicFramePr>
          <p:nvPr/>
        </p:nvGraphicFramePr>
        <p:xfrm>
          <a:off x="69850" y="417384"/>
          <a:ext cx="9074150" cy="644061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ثم قال لهم أيضاً: " ما تَسمَعُونَ! بِالكَيلِ الذي بِهِ تَكِيلُونَ يُكَالُ لَكُم ويُزَادُ لَكُم أيُّها السَّامِعونَ. فإنَّ مَنْ له يُعطَى ويُزَادُ، ومَنْ ليس لهُ فالذي عِندَهُ يُنزَعُ مِنهُ </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600" b="0" i="0" u="none" strike="noStrike" cap="none" normalizeH="0" baseline="0">
                          <a:ln>
                            <a:noFill/>
                          </a:ln>
                          <a:solidFill>
                            <a:schemeClr val="bg1"/>
                          </a:solidFill>
                          <a:effectLst/>
                          <a:latin typeface="Arial" charset="0"/>
                          <a:cs typeface="Arial" charset="0"/>
                        </a:rPr>
                        <a:t>24 Il leur disait: "Faites attention à ce que vous entendez. C'est la mesure dont vous vous servez  qui servira de mesure pour vous, et il vous sera donné plus encore. Car à celui qui a, il sera donné; et à celui qui n'a pas, même ce qu'il a lui sera retiré."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600" b="1" i="0" u="none" strike="noStrike" cap="none" normalizeH="0" baseline="0">
                          <a:ln>
                            <a:noFill/>
                          </a:ln>
                          <a:solidFill>
                            <a:srgbClr val="FF9900"/>
                          </a:solidFill>
                          <a:effectLst/>
                          <a:latin typeface="Arial" charset="0"/>
                          <a:cs typeface="Arial" charset="0"/>
                        </a:rPr>
                        <a:t>(Gloire à Dieu éternellement.)</a:t>
                      </a:r>
                      <a:endParaRPr kumimoji="0" lang="en-US" sz="2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24 Then He said to them, Take heed what you hear. With the same measure you use, it will be measured to you; and to you who hear, more will be given. 25 For whoever has, to him more will be given; but whoever does not have, even what he has will be taken away from him.</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a:t>
                      </a:r>
                      <a:endParaRPr kumimoji="0" lang="en-CA" sz="26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50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11550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9774" name="Group 14"/>
          <p:cNvGraphicFramePr>
            <a:graphicFrameLocks noGrp="1"/>
          </p:cNvGraphicFramePr>
          <p:nvPr/>
        </p:nvGraphicFramePr>
        <p:xfrm>
          <a:off x="34925" y="44450"/>
          <a:ext cx="9074150" cy="633730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 </a:t>
                      </a:r>
                      <a:r>
                        <a:rPr kumimoji="0" lang="ar-SA" sz="3600" b="0" i="0" u="sng" strike="noStrike" cap="none" normalizeH="0" baseline="0">
                          <a:ln>
                            <a:noFill/>
                          </a:ln>
                          <a:solidFill>
                            <a:srgbClr val="FF9933"/>
                          </a:solidFill>
                          <a:effectLst/>
                          <a:latin typeface="Arial" charset="0"/>
                          <a:cs typeface="Arial" charset="0"/>
                        </a:rPr>
                        <a:t>69</a:t>
                      </a:r>
                      <a:r>
                        <a:rPr kumimoji="0" lang="ar-EG" sz="3600" b="0" i="0" u="sng" strike="noStrike" cap="none" normalizeH="0" baseline="0">
                          <a:ln>
                            <a:noFill/>
                          </a:ln>
                          <a:solidFill>
                            <a:srgbClr val="FF9933"/>
                          </a:solidFill>
                          <a:effectLst/>
                          <a:latin typeface="Arial" charset="0"/>
                          <a:cs typeface="Arial" charset="0"/>
                        </a:rPr>
                        <a:t> :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أنا فَمسكينٌ وفَقيرٌ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اللهمَّ أَعنِّي، أنتَ مُعيني ومُخلِّصي. ياربُّ فلا تُبطِيءُ.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8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70:5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 suis pauvre et humilié; Dieu, viens vite à moi! Tu es mon aide et mon secours: Seigneur, ne tarde pas,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70:5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I am poor and needy; Make haste to me, O God! You are my help and my deliverer; O Lord, do not delay.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6102" name="Rectangle 15"/>
          <p:cNvSpPr>
            <a:spLocks noGrp="1" noChangeArrowheads="1"/>
          </p:cNvSpPr>
          <p:nvPr>
            <p:ph type="ctrTitle"/>
          </p:nvPr>
        </p:nvSpPr>
        <p:spPr/>
        <p:txBody>
          <a:bodyPr/>
          <a:lstStyle/>
          <a:p>
            <a:pPr eaLnBrk="1" hangingPunct="1"/>
            <a:r>
              <a:rPr lang="en-US" sz="900" dirty="0"/>
              <a:t>21pm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0800" name="Group 16"/>
          <p:cNvGraphicFramePr>
            <a:graphicFrameLocks noGrp="1"/>
          </p:cNvGraphicFramePr>
          <p:nvPr/>
        </p:nvGraphicFramePr>
        <p:xfrm>
          <a:off x="34925" y="115888"/>
          <a:ext cx="9001125" cy="679831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( 3 : 22</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27 )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الكَتبَةُ الذين خرجوا مِنْ أُورشَلِيمَ كانوا يقولون: " إنَّ مَعهُ بَعلَزَبولَ، وإنَّهُ بِرَئِيسِ الشَّيَاطِينِ يُخرِجُ الشَّيَاطِينَ ". فَدَعَاهُم وقال لَهُم بأمثالٍ: " كيف يَقدِرُ شَيطَانٌ أن يُخرِجَ شَيطاناً؟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3:22-27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les scribes qui étaient descendus de Jérusalem disaient: "Il a Belzébul en lui" et: "C'est par le chef des démons qu'il chasse les démons. 23 Il les fit venir et il leur disait en paraboles: "Comment Satan peut-il expulser Satan?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3:22-27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 scribes who came down from Jerusalem said, He has Beelzebub, and, By the ruler of the demons He casts out demons. 23 So He called them to Himself and said to them in parables: How can Satan cast out Satan?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7126" name="Rectangle 17"/>
          <p:cNvSpPr>
            <a:spLocks noGrp="1" noChangeArrowheads="1"/>
          </p:cNvSpPr>
          <p:nvPr>
            <p:ph type="ctrTitle"/>
          </p:nvPr>
        </p:nvSpPr>
        <p:spPr/>
        <p:txBody>
          <a:bodyPr/>
          <a:lstStyle/>
          <a:p>
            <a:pPr eaLnBrk="1" hangingPunct="1"/>
            <a:r>
              <a:rPr lang="en-US" sz="900" dirty="0"/>
              <a:t>21m</a:t>
            </a:r>
          </a:p>
        </p:txBody>
      </p:sp>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1830" name="Group 22"/>
          <p:cNvGraphicFramePr>
            <a:graphicFrameLocks noGrp="1"/>
          </p:cNvGraphicFramePr>
          <p:nvPr/>
        </p:nvGraphicFramePr>
        <p:xfrm>
          <a:off x="34925" y="115888"/>
          <a:ext cx="9074150" cy="601815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انقَسمت مَملكَةٌ على ذاتِهَا لا تَقدِرُ تلك المَملكَةُ أن تَثبُتَ. وإذا انقسم بَيتٌ على ذاتِهِ لم يمكن لذلِكَ البَيتُ أن يَثبُتَ. وإن قَامَ الشَّيطانُ على ذاتِهِ وانقسم لا يُمكِنُهُ أن يَثبُتَ، بل يَكونُ لهُ نهايةٌ.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Si un royaume est divisé contre lui-même, ce royaume ne peut se maintenir. 25 Si une famille est divisée contre elle-même, cette famille ne pourra pas tenir.26 Et si Satan s'est dressé contre lui-même et s'il est divisé, il ne peut pas tenir, c'en est fini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If a kingdom is divided against itself, that kingdom cannot stand. 25 And if a house is divided against itself, that house cannot stand. 26 And if Satan has risen up against himself, and is divided, he cannot stand, but has an end.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2834" name="Group 2"/>
          <p:cNvGraphicFramePr>
            <a:graphicFrameLocks noGrp="1"/>
          </p:cNvGraphicFramePr>
          <p:nvPr/>
        </p:nvGraphicFramePr>
        <p:xfrm>
          <a:off x="34925" y="115888"/>
          <a:ext cx="9074150" cy="56181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 يَقدِرَ أحدٌ أن يَدخُلَ بَيتَ القَوِيِّ ويخطف أَمتِعَتَهُ، إلاَّ أنْ يَربِط القَوِيَّ أوَّلاً، وحينئذٍ يَنهَبُ بَيتَهُ.</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Mais personne ne peut entrer dans la maison de l'homme fort et piller ses biens, s'il n'a d'abord ligoté l'homme fort; alors il pillera sa maison.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 one can enter a strong man's house and plunder his goods, unless he first binds the strong man. And then he will plunder his house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0194"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16019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1601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1601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5920" name="Group 16"/>
          <p:cNvGraphicFramePr>
            <a:graphicFrameLocks noGrp="1"/>
          </p:cNvGraphicFramePr>
          <p:nvPr/>
        </p:nvGraphicFramePr>
        <p:xfrm>
          <a:off x="34925" y="44450"/>
          <a:ext cx="9074150" cy="66489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فيلبي</a:t>
                      </a:r>
                      <a:r>
                        <a:rPr kumimoji="0" lang="en-US"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 ( </a:t>
                      </a:r>
                      <a:r>
                        <a:rPr kumimoji="0" lang="ar-SA" sz="3600" b="0" i="0" u="sng" strike="noStrike" cap="none" normalizeH="0" baseline="0">
                          <a:ln>
                            <a:noFill/>
                          </a:ln>
                          <a:solidFill>
                            <a:srgbClr val="FF9900"/>
                          </a:solidFill>
                          <a:effectLst/>
                          <a:latin typeface="Arial" charset="0"/>
                          <a:cs typeface="Arial" charset="0"/>
                        </a:rPr>
                        <a:t>1 : 1 ـ 11 )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وتيموثَاوسُ عَبدا المسيح يسوع، إلى جميع القِدِّيسينَ الذين في المسيح يَسوعَ، الساكنين في فِيلبِّي، مع الأساقفةِ والشمامسةِ. نِعمةٌ لَكُم وسلامٌ مِنَ اللهِ وأبِينا ورَّبِّنا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Philippiens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Paul et Timothée, serviteurs de Jésus Christ, à tous les saints en Jésus Christ qui sont à Philippes, avec leurs épiscopes et leurs diacres: 2 à vous grâce et paix de la part de Dieu notre Père et du Seigneur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and Timothy, bondservants of Jesus Christ, To all the saints in Christ Jesus who are in Philippi, with the bishops and deacons: 2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61222" name="Rectangle 17"/>
          <p:cNvSpPr>
            <a:spLocks noGrp="1" noChangeArrowheads="1"/>
          </p:cNvSpPr>
          <p:nvPr>
            <p:ph type="ctrTitle"/>
          </p:nvPr>
        </p:nvSpPr>
        <p:spPr/>
        <p:txBody>
          <a:bodyPr/>
          <a:lstStyle/>
          <a:p>
            <a:pPr eaLnBrk="1" hangingPunct="1"/>
            <a:r>
              <a:rPr lang="en-US"/>
              <a:t>21p</a:t>
            </a:r>
          </a:p>
        </p:txBody>
      </p:sp>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6930" name="Group 2"/>
          <p:cNvGraphicFramePr>
            <a:graphicFrameLocks noGrp="1"/>
          </p:cNvGraphicFramePr>
          <p:nvPr/>
        </p:nvGraphicFramePr>
        <p:xfrm>
          <a:off x="34925" y="115888"/>
          <a:ext cx="9074150" cy="59070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إلهي على ذِكرِكُم الذي أصنعه عن جميعكم في كُلِّ حينٍ في كُلِّ أَدعِيَتِي لكم جميعاً بفرحٍ، وأُقِدِّمُ الطَّلبَةَ عن مُشاركَتِكم إيايَ في البُشرى مُنذُ اليومِ الأولِ إلى الآن.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Je rends grâce à mon Dieu chaque fois que j'évoque votre souvenir: toujours, 4 en chaque prière pour vous tous, c'est avec joie que je prie,5 à cause de la part que vous prenez avec nous à l'Évangile depuis le premier jour jusqu'à maintenant.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 thank my God upon every remembrance of you, 4 always in every prayer of mine making request for you all with joy, 5 for your fellowship in the gospel from the first day until now,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7968" name="Group 16"/>
          <p:cNvGraphicFramePr>
            <a:graphicFrameLocks noGrp="1"/>
          </p:cNvGraphicFramePr>
          <p:nvPr/>
        </p:nvGraphicFramePr>
        <p:xfrm>
          <a:off x="34925" y="115888"/>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وقلبي واثقٌ بهذا أنَّ الذي قد بدأ فِيكُم هو يُكَمِّلُ عملاً صالحاً إلى يومِ يسوعَ المسيحِ. كما أنَّ هذا هو أمرٌ حقٌ عليَّ أن أفتَكِرَ فيه عنكم جميعاً. لأنَّكُم موضوعينَ في قلبي، وفي قيودي،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est ma conviction: Celui qui a commencé en vous une oeuvre excellente en poursuivra l'achèvement jusqu'au jour de Jésus Christ. 7 Il est bien juste pour moi d'être ainsi disposé envers vous tous, puisque je vous porte dans mon coeur, vous qui, dans ma captivité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being confident of this very thing, that He who has begun a good work in you will complete it until the day of Jesus Christ; 7 just as it is right for me to think this of you all, because I have you in my heart, inasmuch as both in my chains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8989" name="Group 13"/>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احتجاجي، وفي صدقِ البُشرى، إذ أنتم جميعاً شُرَكائي في النَّعمةِ. </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اللهَ شاهِدٌ لي كيف أُحِبَّكُم جميعاً بمراحم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dans la défense et l'affermissement de l'Évangile, prenez tous part à la grâce qui m'est faite. 8 Oui, Dieu m'est témoin que je vous chéris tous dans la tendresse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in the defense and confirmation of the gospel, you all are partakers with me of grace.8 For God is my witness, how greatly I long for you all with the affection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0002" name="Group 2"/>
          <p:cNvGraphicFramePr>
            <a:graphicFrameLocks noGrp="1"/>
          </p:cNvGraphicFramePr>
          <p:nvPr/>
        </p:nvGraphicFramePr>
        <p:xfrm>
          <a:off x="34925" y="115888"/>
          <a:ext cx="9074150" cy="5907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الذي من أَجلهِ أُصلِّي: لكي تَزدَادَ مَحَبَّتُكُم أيضاً أَكثرَ فأَكثرَ في المَعرِفةِ وفي كُلِّ فَهمٍ، حتى تَمتَحِنوا ما هو الأنفعُ،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voici ma prière: que votre amour abonde encore, et de plus en plus, en clairvoyance et pleine intelligence,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this I pray, that your love may abound still more and more in knowledge and all discernment,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1038" name="Group 14"/>
          <p:cNvGraphicFramePr>
            <a:graphicFrameLocks noGrp="1"/>
          </p:cNvGraphicFramePr>
          <p:nvPr/>
        </p:nvGraphicFramePr>
        <p:xfrm>
          <a:off x="34925" y="115888"/>
          <a:ext cx="9074150" cy="610349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تَكُونوا أطهاراً وتكونوا بغير عَثرَةٍ في يومِ المَسيحِ، ممتلئين في ثمرِ البِرِّ الذي بيَسوعَ المَسيحِ مجداً وكرامةً 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pour discerner ce qui convient le mieux. Ainsi serez-vous purs et irréprochables pour le jour du Christ, 11 comblés du fruit de justice qui nous vient par Jésus Christ, à la gloire et à la louange de Dieu.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that you may approve the things that are excellent, that you may be sincere and without offense till the day of Christ, 11 being filled with the fruits of righteousness which are by Jesus Christ, to the glory and praise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6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838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168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1683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5135" name="Group 15"/>
          <p:cNvGraphicFramePr>
            <a:graphicFrameLocks noGrp="1"/>
          </p:cNvGraphicFramePr>
          <p:nvPr/>
        </p:nvGraphicFramePr>
        <p:xfrm>
          <a:off x="34925" y="44450"/>
          <a:ext cx="9074150" cy="630732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يوحنا الرسول الأولى</a:t>
                      </a:r>
                      <a:r>
                        <a:rPr kumimoji="0" lang="ar-EG" sz="3200" b="0" i="0" u="sng" strike="noStrike" cap="none" normalizeH="0" baseline="0">
                          <a:ln>
                            <a:noFill/>
                          </a:ln>
                          <a:solidFill>
                            <a:srgbClr val="FF9900"/>
                          </a:solidFill>
                          <a:effectLst/>
                          <a:latin typeface="Arial" charset="0"/>
                          <a:cs typeface="Arial" charset="0"/>
                        </a:rPr>
                        <a:t> ( 2 : 7</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لستُ أكتبُ إليكم وصيَّةً جديدةً بل وصيَّةً قديمةً التي كانتَ عندكم من البدء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الوصيَّةُ العتيقةُ هيَ الكلمةُ التي سمعتموها.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Jean 2 : 7 - 11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ce n'est pas un commandement nouveau que je vous écris, mais un commandement ancien, que vous avez depuis le commencement; ce commandement ancien, c'est la parole que vous avez entendue.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2:7-11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Brethren, I write no new commandment to you, but an old commandment which you have had from the beginning. The old commandment is the word which you heard from the beginning.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69414" name="Rectangle 16"/>
          <p:cNvSpPr>
            <a:spLocks noGrp="1" noChangeArrowheads="1"/>
          </p:cNvSpPr>
          <p:nvPr>
            <p:ph type="ctrTitle"/>
          </p:nvPr>
        </p:nvSpPr>
        <p:spPr/>
        <p:txBody>
          <a:bodyPr/>
          <a:lstStyle/>
          <a:p>
            <a:pPr eaLnBrk="1" hangingPunct="1"/>
            <a:r>
              <a:rPr lang="en-US"/>
              <a:t>21c</a:t>
            </a:r>
          </a:p>
        </p:txBody>
      </p:sp>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6157" name="Group 13"/>
          <p:cNvGraphicFramePr>
            <a:graphicFrameLocks noGrp="1"/>
          </p:cNvGraphicFramePr>
          <p:nvPr/>
        </p:nvGraphicFramePr>
        <p:xfrm>
          <a:off x="34925" y="44450"/>
          <a:ext cx="9074150" cy="66976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أيضاً وصيَّةً جديدةً أكتُبها إليكُم، التي الحقُّ كائنٌ فيها وفيكُم، لأنَّ الظُّلمةَ قد جازت والنُّورَ الحقيقيَّ الآنَ يضيءُ. مَن يقولُ: إنَّهُ في النُّورِ وهو يبغضُ أخاهُ، فهو إلى الآنَ في الظُّلمةِ.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Néanmoins, c'est un commandement nouveau que je vous écris - cela est vrai en lui et en vous - puisque les ténèbres passent et que déjà luit la lumière véritable.9 Celui qui prétend être dans la lumière, tout en haïssant son frère, est toujours dans les 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Again, a new commandment I write to you, which thing is true in Him and in you, because the darkness is passing away, and the true light is already shining. 9 He who says he is in the light, and hates his brother, is in darkness until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7182" name="Group 14"/>
          <p:cNvGraphicFramePr>
            <a:graphicFrameLocks noGrp="1"/>
          </p:cNvGraphicFramePr>
          <p:nvPr/>
        </p:nvGraphicFramePr>
        <p:xfrm>
          <a:off x="34925" y="115888"/>
          <a:ext cx="9074150" cy="645718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يحبُّ أخاهُ يثبُتُ في النُّورِ وليس فيهِ عثرةٌ. وأمَّا مَن يبغضُ أخاهُ فهو في الظلام وفي الظلام يسلُكُ ولا يَعلَمُ أين يمضي، لأنَّ الظُّلمةَ قد أطمستْ عينيهِ.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Qui aime son frère demeure dans la lumière, et il n'y a rien en lui pour le faire trébucher.11 Mais qui hait son frère se trouve dans les ténèbres; il marche dans les ténèbres, et il ne sait pas où il va, parce que les ténèbres ont aveuglé ses yeux.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who loves his brother abides in the light, and there is no cause for stumbling in him. 11 But he who hates his brother is in darkness and walks in darkness, and does not know where he is going, because the darkness has blinded his eyes.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2482"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3506"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1735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17350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17350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1280" name="Group 16"/>
          <p:cNvGraphicFramePr>
            <a:graphicFrameLocks noGrp="1"/>
          </p:cNvGraphicFramePr>
          <p:nvPr/>
        </p:nvGraphicFramePr>
        <p:xfrm>
          <a:off x="34925" y="44450"/>
          <a:ext cx="9074150" cy="664419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الرسل الأطهار( 19 :11 ـ 17 )</a:t>
                      </a:r>
                      <a:endParaRPr kumimoji="0" lang="fr-FR" sz="34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كثيرة، حتَّى أنهم كانوا يأخذون عمائماً وخِرقاً من على جسده ويضعونها على المرضى، فتزول عنهم الأمراض، وتخرج الأرواح الشِّرِّيرة.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19:11-17</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Dieu accomplissait par les mains de Paul des miracles peu banals, à tel point qu'on prenait, 12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19:11-17</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74534" name="Rectangle 17"/>
          <p:cNvSpPr>
            <a:spLocks noGrp="1" noChangeArrowheads="1"/>
          </p:cNvSpPr>
          <p:nvPr>
            <p:ph type="ctrTitle"/>
          </p:nvPr>
        </p:nvSpPr>
        <p:spPr/>
        <p:txBody>
          <a:bodyPr/>
          <a:lstStyle/>
          <a:p>
            <a:pPr eaLnBrk="1" hangingPunct="1"/>
            <a:r>
              <a:rPr lang="en-US"/>
              <a:t>21a</a:t>
            </a:r>
          </a:p>
        </p:txBody>
      </p:sp>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2302" name="Group 14"/>
          <p:cNvGraphicFramePr>
            <a:graphicFrameLocks noGrp="1"/>
          </p:cNvGraphicFramePr>
          <p:nvPr/>
        </p:nvGraphicFramePr>
        <p:xfrm>
          <a:off x="34925" y="44450"/>
          <a:ext cx="9074150" cy="69049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فابتدأ قومٌ من اليهود الطَّوَّافين المُعَزِّمِينَ أن يُسمُّوا باسم الربِّ يسوع على الذين بهم الأرواح الشرِّيرة قائلين: " نستحلفكم بالربِّ يسوع الذي يَكرز به بولس! " وكان سبعة بنين لواحد يُدعَى سكاوا، يهوديّ رئيس كهنة يفعلـون هـذا.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proclame!14 Sept fils d'un grand prêtre Juif, un certain Scéva, s'essayaient à cette pratique.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3327" name="Group 15"/>
          <p:cNvGraphicFramePr>
            <a:graphicFrameLocks noGrp="1"/>
          </p:cNvGraphicFramePr>
          <p:nvPr/>
        </p:nvGraphicFramePr>
        <p:xfrm>
          <a:off x="34925" y="44450"/>
          <a:ext cx="9074150" cy="690499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فأجـاب الـرُّوح الشـرِّير وقال لهـم: " أمَّا يسـوع فأنـا أعرفـه، وبولس أنا أَعْلَمُهُ، أمَّا أنتـم فمَن أنتـم؟ " فـوثب عليهم الرجـل الـذي كان بـه الرُّوح الشِّرير، وتسلط وقوي عليهم، حتى هربوا من ذلك البيت عراة مشدوخي الرؤوس.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16 Mais vous, qui êtes-vous donc?" Et, leur sautant dessus, l'homme qu'habitait l'esprit mauvais prit l'avantage sur eux tous avec une telle violence qu'ils s'échappèrent de la maison à moitié nus et couverts de plaies.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4349" name="Group 13"/>
          <p:cNvGraphicFramePr>
            <a:graphicFrameLocks noGrp="1"/>
          </p:cNvGraphicFramePr>
          <p:nvPr/>
        </p:nvGraphicFramePr>
        <p:xfrm>
          <a:off x="34925" y="115888"/>
          <a:ext cx="9074150" cy="61229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ظاهراً لجميع اليهود واليونانيِّين السَّاكنين في أفسس. فوقع خوفٌ على جميعهم، وكان اسم الربِّ يسوع يتعظَّم.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8626"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9650"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067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8446" name="Group 14"/>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( 15 : 10</a:t>
                      </a:r>
                      <a:r>
                        <a:rPr kumimoji="0" lang="ar-SA" sz="3600" b="0" i="0" u="sng" strike="noStrike" cap="none" normalizeH="0" baseline="0">
                          <a:ln>
                            <a:noFill/>
                          </a:ln>
                          <a:solidFill>
                            <a:srgbClr val="FF9933"/>
                          </a:solidFill>
                          <a:effectLst/>
                          <a:latin typeface="Arial" charset="0"/>
                          <a:cs typeface="Arial" charset="0"/>
                        </a:rPr>
                        <a:t> ، </a:t>
                      </a:r>
                      <a:r>
                        <a:rPr kumimoji="0" lang="ar-EG" sz="3600" b="0" i="0" u="sng" strike="noStrike" cap="none" normalizeH="0" baseline="0">
                          <a:ln>
                            <a:noFill/>
                          </a:ln>
                          <a:solidFill>
                            <a:srgbClr val="FF9933"/>
                          </a:solidFill>
                          <a:effectLst/>
                          <a:latin typeface="Arial" charset="0"/>
                          <a:cs typeface="Arial" charset="0"/>
                        </a:rPr>
                        <a:t>11 )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لا تَتركْ نفسي في الجحيم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تَدَعَ صفِيَّكَ أَنْ يَرَى فساداً. قد عَرَّفْتَنِي طُرقَ الحياةِ. تملأُني فرحاً مِنْ وجهِكَ	هللويا.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16:10-11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tu ne m'abandonnes pas aux enfers, tu ne laisses pas ton fidèle voir la fosse.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Tu me fais connaître la route de la vie; la joie abonde près de ta face,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16:10-11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 will not leave my soul in Sheol, Nor will You allow Your Holy One to see corruption.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You will show me the path of life; In Your presence is fullness of joy.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81702" name="Rectangle 15"/>
          <p:cNvSpPr>
            <a:spLocks noGrp="1" noChangeArrowheads="1"/>
          </p:cNvSpPr>
          <p:nvPr>
            <p:ph type="ctrTitle"/>
          </p:nvPr>
        </p:nvSpPr>
        <p:spPr/>
        <p:txBody>
          <a:bodyPr/>
          <a:lstStyle/>
          <a:p>
            <a:pPr eaLnBrk="1" hangingPunct="1"/>
            <a:r>
              <a:rPr lang="en-US" sz="900" dirty="0"/>
              <a:t>21pg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9469" name="Group 13"/>
          <p:cNvGraphicFramePr>
            <a:graphicFrameLocks noGrp="1"/>
          </p:cNvGraphicFramePr>
          <p:nvPr/>
        </p:nvGraphicFramePr>
        <p:xfrm>
          <a:off x="34925" y="44450"/>
          <a:ext cx="9074150" cy="6725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( 3 : 28 – 35 )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إنَّ كل شيءٍ يُغفر لبني البشر الخطايا، وجميع التجاديفَ التي يُجدَّفونَها. ولكن مَن يُجدِّف على الرُّوح القُدس فلا يُغفرُ لهُ إلى الأبد،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3:28-35</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En vérité, je vous déclare que tout sera pardonné aux fils des hommes, les péchés et les blasphèmes aussi nombreux qu'ils en auront proférés. 29 Mais si quelqu'un blasphème contre l'Esprit Saint, il reste sans pardon à jamais: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3:28-35</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all sins will be forgiven the sons of men, and whatever blasphemies they may utter; 29 but he who blasphemes against the Holy Spirit never has forgiveness,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82726" name="Rectangle 14"/>
          <p:cNvSpPr>
            <a:spLocks noGrp="1" noChangeArrowheads="1"/>
          </p:cNvSpPr>
          <p:nvPr>
            <p:ph type="ctrTitle"/>
          </p:nvPr>
        </p:nvSpPr>
        <p:spPr/>
        <p:txBody>
          <a:bodyPr/>
          <a:lstStyle/>
          <a:p>
            <a:pPr eaLnBrk="1" hangingPunct="1"/>
            <a:r>
              <a:rPr lang="en-US" dirty="0"/>
              <a:t>21g</a:t>
            </a:r>
          </a:p>
        </p:txBody>
      </p:sp>
    </p:spTree>
  </p:cSld>
  <p:clrMapOvr>
    <a:masterClrMapping/>
  </p:clrMapOvr>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0482" name="Group 2"/>
          <p:cNvGraphicFramePr>
            <a:graphicFrameLocks noGrp="1"/>
          </p:cNvGraphicFramePr>
          <p:nvPr/>
        </p:nvGraphicFramePr>
        <p:xfrm>
          <a:off x="34925" y="44450"/>
          <a:ext cx="9074150" cy="676656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هو مُستوجبٌ دينونةً أبديَّةً ". لأنَّهم كانوا يقولون: " إنَّ رُوحاً نجساً معهُ ". فجاءت أُمُّهُ واخوتُهُ ووقفوا خارجاً وأرسلوا إليه يدعونهُ. وكانَ الجمعُ جالساً حولهُ، فقالوا لهُ: " هوذا أُمُّكَ واخوتُكَ خارجاً يطلبونكَ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est coupable de péché pour toujours."30 Cela parce qu'ils disaient: "Il a un esprit impur. Arrivent sa mère et ses frères. Restant dehors, ils le firent appeler.32 La foule était assise autour de lui. On lui dit: "Voici que ta mère et tes frères sont dehors; ils te cherchent."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is subject to eternal condemnation 30 because they said, He has an unclean spirit. 31 Then His brothers and His mother came, and standing outside they sent to Him, calling Him. 32 And a multitude was sitting around Him; and they said to Him, Look, Your mother and Your brothers are outside seeking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1518" name="Group 14"/>
          <p:cNvGraphicFramePr>
            <a:graphicFrameLocks noGrp="1"/>
          </p:cNvGraphicFramePr>
          <p:nvPr/>
        </p:nvGraphicFramePr>
        <p:xfrm>
          <a:off x="34925" y="44450"/>
          <a:ext cx="9074150" cy="6412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فأجابهم وقال: " مَن هيَ أُمِّي وإخوتي؟ ". ثمَّ نظر إلى الجالسينَ حوله وقال: " ها أُمِّي وإخوتي، لأنَّ من يَصنعُ مشيئة اللـه هو أخي وأُختي وأُمِّي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 leur répond: "Qui sont ma mère et mes frères? 34 Et, parcourant du regard ceux qui étaient assis en cercle autour de lui, il dit: "Voici ma mère et mes frères. Quiconque fait la volonté de Dieu, voilà mon frère, ma soeur, ma mère.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He answered them, saying, Who is My mother, or My brothers? 34 And He looked around in a circle at those who sat about Him, and said, Here are My mother and My brothers! 35 For whoever does the will of God is My brother and My sister and mother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57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3564" name="Group 12"/>
          <p:cNvGraphicFramePr>
            <a:graphicFrameLocks noGrp="1"/>
          </p:cNvGraphicFramePr>
          <p:nvPr/>
        </p:nvGraphicFramePr>
        <p:xfrm>
          <a:off x="395288" y="188913"/>
          <a:ext cx="8497887" cy="6431280"/>
        </p:xfrm>
        <a:graphic>
          <a:graphicData uri="http://schemas.openxmlformats.org/drawingml/2006/table">
            <a:tbl>
              <a:tblPr rtl="1"/>
              <a:tblGrid>
                <a:gridCol w="8497887">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second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deuxième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4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11878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7650" name="Group 2"/>
          <p:cNvGraphicFramePr>
            <a:graphicFrameLocks noGrp="1"/>
          </p:cNvGraphicFramePr>
          <p:nvPr/>
        </p:nvGraphicFramePr>
        <p:xfrm>
          <a:off x="34925" y="44450"/>
          <a:ext cx="9074150"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مز</a:t>
                      </a:r>
                      <a:r>
                        <a:rPr kumimoji="0" lang="ar-EG" sz="4000" b="0" i="0" u="sng" strike="noStrike" cap="none" normalizeH="0" baseline="0">
                          <a:ln>
                            <a:noFill/>
                          </a:ln>
                          <a:solidFill>
                            <a:srgbClr val="FF9933"/>
                          </a:solidFill>
                          <a:effectLst/>
                          <a:latin typeface="Arial" charset="0"/>
                          <a:cs typeface="Arial" charset="0"/>
                        </a:rPr>
                        <a:t>مور</a:t>
                      </a:r>
                      <a:r>
                        <a:rPr kumimoji="0" lang="en-US" sz="4000" b="0" i="0" u="sng" strike="noStrike" cap="none" normalizeH="0" baseline="0">
                          <a:ln>
                            <a:noFill/>
                          </a:ln>
                          <a:solidFill>
                            <a:srgbClr val="FF9933"/>
                          </a:solidFill>
                          <a:effectLst/>
                          <a:latin typeface="Arial" charset="0"/>
                          <a:cs typeface="Arial" charset="0"/>
                        </a:rPr>
                        <a:t> </a:t>
                      </a:r>
                      <a:r>
                        <a:rPr kumimoji="0" lang="ar-EG" sz="4000" b="0" i="0" u="sng" strike="noStrike" cap="none" normalizeH="0" baseline="0">
                          <a:ln>
                            <a:noFill/>
                          </a:ln>
                          <a:solidFill>
                            <a:srgbClr val="FF9933"/>
                          </a:solidFill>
                          <a:effectLst/>
                          <a:latin typeface="Arial" charset="0"/>
                          <a:cs typeface="Arial" charset="0"/>
                        </a:rPr>
                        <a:t>عشية </a:t>
                      </a:r>
                      <a:r>
                        <a:rPr kumimoji="0" lang="en-US" sz="4000" b="0" i="0" u="sng" strike="noStrike" cap="none" normalizeH="0" baseline="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4:6-7, 8</a:t>
                      </a:r>
                      <a:endParaRPr kumimoji="0" lang="en-US" sz="40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Seigneur,me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88870" name="Rectangle 13"/>
          <p:cNvSpPr>
            <a:spLocks noGrp="1" noChangeArrowheads="1"/>
          </p:cNvSpPr>
          <p:nvPr>
            <p:ph type="ctrTitle"/>
          </p:nvPr>
        </p:nvSpPr>
        <p:spPr/>
        <p:txBody>
          <a:bodyPr/>
          <a:lstStyle/>
          <a:p>
            <a:pPr eaLnBrk="1" hangingPunct="1"/>
            <a:r>
              <a:rPr lang="en-US" sz="900" dirty="0"/>
              <a:t>22pv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8674" name="Group 2"/>
          <p:cNvGraphicFramePr>
            <a:graphicFrameLocks noGrp="1"/>
          </p:cNvGraphicFramePr>
          <p:nvPr/>
        </p:nvGraphicFramePr>
        <p:xfrm>
          <a:off x="34925" y="-26988"/>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a:t>
                      </a:r>
                      <a:r>
                        <a:rPr kumimoji="0" lang="ar-EG" sz="4000" b="0" i="0" u="sng" strike="noStrike" cap="none" normalizeH="0" baseline="0">
                          <a:ln>
                            <a:noFill/>
                          </a:ln>
                          <a:solidFill>
                            <a:srgbClr val="FF9933"/>
                          </a:solidFill>
                          <a:effectLst/>
                          <a:latin typeface="Arial" charset="0"/>
                          <a:cs typeface="Arial" charset="0"/>
                        </a:rPr>
                        <a:t>تى</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4:23 - 5:1-16</a:t>
                      </a:r>
                      <a:r>
                        <a:rPr kumimoji="0" lang="ar-SA" sz="4000" b="0" i="0" u="sng" strike="noStrike" cap="none" normalizeH="0" baseline="0">
                          <a:ln>
                            <a:noFill/>
                          </a:ln>
                          <a:solidFill>
                            <a:srgbClr val="FF9933"/>
                          </a:solidFill>
                          <a:effectLst/>
                          <a:latin typeface="Arial" charset="0"/>
                          <a:cs typeface="Arial" charset="0"/>
                        </a:rPr>
                        <a:t>)</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89894" name="Rectangle 13"/>
          <p:cNvSpPr>
            <a:spLocks noGrp="1" noChangeArrowheads="1"/>
          </p:cNvSpPr>
          <p:nvPr>
            <p:ph type="ctrTitle"/>
          </p:nvPr>
        </p:nvSpPr>
        <p:spPr/>
        <p:txBody>
          <a:bodyPr/>
          <a:lstStyle/>
          <a:p>
            <a:pPr eaLnBrk="1" hangingPunct="1"/>
            <a:r>
              <a:rPr lang="en-US" dirty="0"/>
              <a:t>22v</a:t>
            </a:r>
          </a:p>
        </p:txBody>
      </p:sp>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9698" name="Group 2"/>
          <p:cNvGraphicFramePr>
            <a:graphicFrameLocks noGrp="1"/>
          </p:cNvGraphicFramePr>
          <p:nvPr/>
        </p:nvGraphicFramePr>
        <p:xfrm>
          <a:off x="107950" y="44450"/>
          <a:ext cx="9001125"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0722" name="Group 2"/>
          <p:cNvGraphicFramePr>
            <a:graphicFrameLocks noGrp="1"/>
          </p:cNvGraphicFramePr>
          <p:nvPr/>
        </p:nvGraphicFramePr>
        <p:xfrm>
          <a:off x="107950" y="115888"/>
          <a:ext cx="9072563" cy="5475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296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11929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2770" name="Group 2"/>
          <p:cNvGraphicFramePr>
            <a:graphicFrameLocks noGrp="1"/>
          </p:cNvGraphicFramePr>
          <p:nvPr/>
        </p:nvGraphicFramePr>
        <p:xfrm>
          <a:off x="107950"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5:11, 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3990" name="Rectangle 13"/>
          <p:cNvSpPr>
            <a:spLocks noGrp="1" noChangeArrowheads="1"/>
          </p:cNvSpPr>
          <p:nvPr>
            <p:ph type="ctrTitle"/>
          </p:nvPr>
        </p:nvSpPr>
        <p:spPr/>
        <p:txBody>
          <a:bodyPr/>
          <a:lstStyle/>
          <a:p>
            <a:pPr eaLnBrk="1" hangingPunct="1"/>
            <a:r>
              <a:rPr lang="en-US" sz="900" dirty="0"/>
              <a:t>22pm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3794" name="Group 2"/>
          <p:cNvGraphicFramePr>
            <a:graphicFrameLocks noGrp="1"/>
          </p:cNvGraphicFramePr>
          <p:nvPr/>
        </p:nvGraphicFramePr>
        <p:xfrm>
          <a:off x="34925" y="44450"/>
          <a:ext cx="9074150" cy="677164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5014" name="Rectangle 13"/>
          <p:cNvSpPr>
            <a:spLocks noGrp="1" noChangeArrowheads="1"/>
          </p:cNvSpPr>
          <p:nvPr>
            <p:ph type="ctrTitle"/>
          </p:nvPr>
        </p:nvSpPr>
        <p:spPr/>
        <p:txBody>
          <a:bodyPr/>
          <a:lstStyle/>
          <a:p>
            <a:pPr eaLnBrk="1" hangingPunct="1"/>
            <a:r>
              <a:rPr lang="en-US" sz="900" dirty="0"/>
              <a:t>22m</a:t>
            </a:r>
          </a:p>
        </p:txBody>
      </p:sp>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4818"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5842" name="Group 2"/>
          <p:cNvGraphicFramePr>
            <a:graphicFrameLocks noGrp="1"/>
          </p:cNvGraphicFramePr>
          <p:nvPr/>
        </p:nvGraphicFramePr>
        <p:xfrm>
          <a:off x="107950"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6866" name="Group 2"/>
          <p:cNvGraphicFramePr>
            <a:graphicFrameLocks noGrp="1"/>
          </p:cNvGraphicFramePr>
          <p:nvPr/>
        </p:nvGraphicFramePr>
        <p:xfrm>
          <a:off x="34925" y="115888"/>
          <a:ext cx="9001125"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7890" name="Group 2"/>
          <p:cNvGraphicFramePr>
            <a:graphicFrameLocks noGrp="1"/>
          </p:cNvGraphicFramePr>
          <p:nvPr/>
        </p:nvGraphicFramePr>
        <p:xfrm>
          <a:off x="107950" y="115888"/>
          <a:ext cx="9001125"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013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20013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2001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2001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0962"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رومية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8 : 18 ـ 30 )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01158" name="Rectangle 13"/>
          <p:cNvSpPr>
            <a:spLocks noGrp="1" noChangeArrowheads="1"/>
          </p:cNvSpPr>
          <p:nvPr>
            <p:ph type="ctrTitle"/>
          </p:nvPr>
        </p:nvSpPr>
        <p:spPr/>
        <p:txBody>
          <a:bodyPr/>
          <a:lstStyle/>
          <a:p>
            <a:pPr eaLnBrk="1" hangingPunct="1"/>
            <a:r>
              <a:rPr lang="en-US"/>
              <a:t>22p</a:t>
            </a:r>
          </a:p>
        </p:txBody>
      </p:sp>
    </p:spTree>
  </p:cSld>
  <p:clrMapOvr>
    <a:masterClrMapping/>
  </p:clrMapOvr>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1986" name="Group 2"/>
          <p:cNvGraphicFramePr>
            <a:graphicFrameLocks noGrp="1"/>
          </p:cNvGraphicFramePr>
          <p:nvPr/>
        </p:nvGraphicFramePr>
        <p:xfrm>
          <a:off x="107950" y="115888"/>
          <a:ext cx="9001125"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3010" name="Group 2"/>
          <p:cNvGraphicFramePr>
            <a:graphicFrameLocks noGrp="1"/>
          </p:cNvGraphicFramePr>
          <p:nvPr/>
        </p:nvGraphicFramePr>
        <p:xfrm>
          <a:off x="107950" y="115888"/>
          <a:ext cx="9001125"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4034"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5058"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6082"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7106"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8130" name="Group 2"/>
          <p:cNvGraphicFramePr>
            <a:graphicFrameLocks noGrp="1"/>
          </p:cNvGraphicFramePr>
          <p:nvPr/>
        </p:nvGraphicFramePr>
        <p:xfrm>
          <a:off x="34925" y="115888"/>
          <a:ext cx="9074150"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934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037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2103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2103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2226" name="Group 2"/>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C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3:8-15</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11398" name="Rectangle 13"/>
          <p:cNvSpPr>
            <a:spLocks noGrp="1" noChangeArrowheads="1"/>
          </p:cNvSpPr>
          <p:nvPr>
            <p:ph type="ctrTitle"/>
          </p:nvPr>
        </p:nvSpPr>
        <p:spPr/>
        <p:txBody>
          <a:bodyPr/>
          <a:lstStyle/>
          <a:p>
            <a:pPr eaLnBrk="1" hangingPunct="1"/>
            <a:r>
              <a:rPr lang="en-US"/>
              <a:t>22c</a:t>
            </a:r>
          </a:p>
        </p:txBody>
      </p:sp>
    </p:spTree>
  </p:cSld>
  <p:clrMapOvr>
    <a:masterClrMapping/>
  </p:clrMapOvr>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3250" name="Group 2"/>
          <p:cNvGraphicFramePr>
            <a:graphicFrameLocks noGrp="1"/>
          </p:cNvGraphicFramePr>
          <p:nvPr/>
        </p:nvGraphicFramePr>
        <p:xfrm>
          <a:off x="34925" y="44450"/>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4274"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5298" name="Group 2"/>
          <p:cNvGraphicFramePr>
            <a:graphicFrameLocks noGrp="1"/>
          </p:cNvGraphicFramePr>
          <p:nvPr/>
        </p:nvGraphicFramePr>
        <p:xfrm>
          <a:off x="34925" y="44450"/>
          <a:ext cx="9074150" cy="62324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ذا الذي يُمكنه أن يؤذِيكم إذا كُنتم غيورين على الخير؟ ولكن وإن تألَّمتم مِن أجل البرِّ، فطوباكم. وأمَّا خَوفهم فلا تخافوه ولا تضطربوا، بل قدِّسوا الربَّ المسيح في قلوبكم.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bien?14 Bien plus, au cas où vous auriez à souffrir pour la justice, heureux êtes-vous. N'ayez d'eux aucune crainte et ne soyez pas troublés;15 mais sanctifiez dans vos coeurs le Christ qui est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 And do not be afraid of their threats, nor be troubled. 15 But sanctify the Lord God in your hearts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549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651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216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2165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2165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9394"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17542" name="Rectangle 13"/>
          <p:cNvSpPr>
            <a:spLocks noGrp="1" noChangeArrowheads="1"/>
          </p:cNvSpPr>
          <p:nvPr>
            <p:ph type="ctrTitle"/>
          </p:nvPr>
        </p:nvSpPr>
        <p:spPr/>
        <p:txBody>
          <a:bodyPr/>
          <a:lstStyle/>
          <a:p>
            <a:pPr eaLnBrk="1" hangingPunct="1"/>
            <a:r>
              <a:rPr lang="en-US"/>
              <a:t>22a</a:t>
            </a:r>
          </a:p>
        </p:txBody>
      </p:sp>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0418" name="Group 2"/>
          <p:cNvGraphicFramePr>
            <a:graphicFrameLocks noGrp="1"/>
          </p:cNvGraphicFramePr>
          <p:nvPr/>
        </p:nvGraphicFramePr>
        <p:xfrm>
          <a:off x="34925" y="115888"/>
          <a:ext cx="9001125" cy="623405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1442"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2466"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3490" name="Group 2"/>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4514" name="Group 2"/>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5538"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6562" name="Group 2"/>
          <p:cNvGraphicFramePr>
            <a:graphicFrameLocks noGrp="1"/>
          </p:cNvGraphicFramePr>
          <p:nvPr/>
        </p:nvGraphicFramePr>
        <p:xfrm>
          <a:off x="107950" y="115888"/>
          <a:ext cx="9001125" cy="594512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7586" name="Group 2"/>
          <p:cNvGraphicFramePr>
            <a:graphicFrameLocks noGrp="1"/>
          </p:cNvGraphicFramePr>
          <p:nvPr/>
        </p:nvGraphicFramePr>
        <p:xfrm>
          <a:off x="34925" y="115888"/>
          <a:ext cx="9074150"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8610"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9634"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0658"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1682"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085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187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89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5778" name="Group 2"/>
          <p:cNvGraphicFramePr>
            <a:graphicFrameLocks noGrp="1"/>
          </p:cNvGraphicFramePr>
          <p:nvPr/>
        </p:nvGraphicFramePr>
        <p:xfrm>
          <a:off x="34925" y="44450"/>
          <a:ext cx="9074150" cy="640315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مزمور( 68 : 35 – 3 )</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68:35, 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33926" name="Rectangle 13"/>
          <p:cNvSpPr>
            <a:spLocks noGrp="1" noChangeArrowheads="1"/>
          </p:cNvSpPr>
          <p:nvPr>
            <p:ph type="ctrTitle"/>
          </p:nvPr>
        </p:nvSpPr>
        <p:spPr/>
        <p:txBody>
          <a:bodyPr/>
          <a:lstStyle/>
          <a:p>
            <a:pPr eaLnBrk="1" hangingPunct="1"/>
            <a:r>
              <a:rPr lang="en-US" sz="900" dirty="0"/>
              <a:t>22pg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6802" name="Group 2"/>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34950" name="Rectangle 13"/>
          <p:cNvSpPr>
            <a:spLocks noGrp="1" noChangeArrowheads="1"/>
          </p:cNvSpPr>
          <p:nvPr>
            <p:ph type="ctrTitle"/>
          </p:nvPr>
        </p:nvSpPr>
        <p:spPr/>
        <p:txBody>
          <a:bodyPr/>
          <a:lstStyle/>
          <a:p>
            <a:pPr eaLnBrk="1" hangingPunct="1"/>
            <a:r>
              <a:rPr lang="en-US" dirty="0"/>
              <a:t>22g</a:t>
            </a:r>
          </a:p>
        </p:txBody>
      </p:sp>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7826"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8850"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9874" name="Group 2"/>
          <p:cNvGraphicFramePr>
            <a:graphicFrameLocks noGrp="1"/>
          </p:cNvGraphicFramePr>
          <p:nvPr/>
        </p:nvGraphicFramePr>
        <p:xfrm>
          <a:off x="34925" y="44450"/>
          <a:ext cx="9074150" cy="61019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0898" name="Group 2"/>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00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0915" name="Group 19"/>
          <p:cNvGraphicFramePr>
            <a:graphicFrameLocks noGrp="1"/>
          </p:cNvGraphicFramePr>
          <p:nvPr/>
        </p:nvGraphicFramePr>
        <p:xfrm>
          <a:off x="539750" y="981075"/>
          <a:ext cx="8137525" cy="52852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(Twenty First day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والعشرون من شهر 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اليوم الحادى والعشرون من شهر توت )</a:t>
                      </a:r>
                      <a:r>
                        <a:rPr kumimoji="0" lang="ar-EG" sz="4000" b="1"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Troisième jour du mois de</a:t>
                      </a:r>
                      <a:r>
                        <a:rPr kumimoji="0" lang="en-US" sz="4000" b="0" i="0" u="none" strike="noStrike" cap="none" normalizeH="0" baseline="0">
                          <a:ln>
                            <a:noFill/>
                          </a:ln>
                          <a:solidFill>
                            <a:srgbClr val="FF9900"/>
                          </a:solidFill>
                          <a:effectLst/>
                          <a:latin typeface="Arial" charset="0"/>
                          <a:cs typeface="Arial" charset="0"/>
                        </a:rPr>
                        <a:t> of Tout</a:t>
                      </a:r>
                      <a:endParaRPr kumimoji="0" lang="en-US" sz="4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(Vingt unième jour du mois de</a:t>
                      </a:r>
                      <a:r>
                        <a:rPr kumimoji="0" lang="en-US" sz="3200" b="0" i="0" u="none" strike="noStrike" cap="none" normalizeH="0" baseline="0">
                          <a:ln>
                            <a:noFill/>
                          </a:ln>
                          <a:solidFill>
                            <a:srgbClr val="FF9900"/>
                          </a:solidFill>
                          <a:effectLst/>
                          <a:latin typeface="Arial" charset="0"/>
                          <a:cs typeface="Arial" charset="0"/>
                        </a:rPr>
                        <a:t> of Tout)</a:t>
                      </a: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211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12421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2946" name="Group 2"/>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64:10</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يفرحُ الصدِّيقُ بالرَّبِّ، وَيَتَّكِلُ عليهِ، ويَفتَخِرُ كُلُّ المُستَقيمينَ بقلوبِهِمْ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64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Que le juste se réjouisse du Seigneur, qu'il le prenne pour refuge, et tous les coeurs droits s'en loueront, 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64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righteous shall be glad in the Lord, and trust in Him. And all the upright in heart shall glory.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3142" name="Rectangle 13"/>
          <p:cNvSpPr>
            <a:spLocks noGrp="1" noChangeArrowheads="1"/>
          </p:cNvSpPr>
          <p:nvPr>
            <p:ph type="ctrTitle"/>
          </p:nvPr>
        </p:nvSpPr>
        <p:spPr/>
        <p:txBody>
          <a:bodyPr/>
          <a:lstStyle/>
          <a:p>
            <a:pPr eaLnBrk="1" hangingPunct="1"/>
            <a:r>
              <a:rPr lang="en-US" sz="900" dirty="0"/>
              <a:t>23pv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3970" name="Group 2"/>
          <p:cNvGraphicFramePr>
            <a:graphicFrameLocks noGrp="1"/>
          </p:cNvGraphicFramePr>
          <p:nvPr/>
        </p:nvGraphicFramePr>
        <p:xfrm>
          <a:off x="-36513" y="-26988"/>
          <a:ext cx="9145588" cy="658495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a:t>
                      </a:r>
                      <a:r>
                        <a:rPr kumimoji="0" lang="ar-SA" sz="3600" b="0" i="0" u="sng" strike="noStrike" cap="none" normalizeH="0" baseline="0">
                          <a:ln>
                            <a:noFill/>
                          </a:ln>
                          <a:solidFill>
                            <a:srgbClr val="FF9933"/>
                          </a:solidFill>
                          <a:effectLst/>
                          <a:latin typeface="Arial" charset="0"/>
                          <a:cs typeface="Arial" charset="0"/>
                        </a:rPr>
                        <a:t> ( </a:t>
                      </a:r>
                      <a:r>
                        <a:rPr kumimoji="0" lang="ar-EG" sz="3600" b="0" i="0" u="sng" strike="noStrike" cap="none" normalizeH="0" baseline="0">
                          <a:ln>
                            <a:noFill/>
                          </a:ln>
                          <a:solidFill>
                            <a:srgbClr val="FF9933"/>
                          </a:solidFill>
                          <a:effectLst/>
                          <a:latin typeface="Arial" charset="0"/>
                          <a:cs typeface="Arial" charset="0"/>
                        </a:rPr>
                        <a:t>4 : </a:t>
                      </a:r>
                      <a:r>
                        <a:rPr kumimoji="0" lang="ar-SA" sz="3600" b="0" i="0" u="sng" strike="noStrike" cap="none" normalizeH="0" baseline="0">
                          <a:ln>
                            <a:noFill/>
                          </a:ln>
                          <a:solidFill>
                            <a:srgbClr val="FF9933"/>
                          </a:solidFill>
                          <a:effectLst/>
                          <a:latin typeface="Arial" charset="0"/>
                          <a:cs typeface="Arial" charset="0"/>
                        </a:rPr>
                        <a:t>21 ـ </a:t>
                      </a:r>
                      <a:r>
                        <a:rPr kumimoji="0" lang="ar-EG" sz="3600" b="0" i="0" u="sng" strike="noStrike" cap="none" normalizeH="0" baseline="0">
                          <a:ln>
                            <a:noFill/>
                          </a:ln>
                          <a:solidFill>
                            <a:srgbClr val="FF9933"/>
                          </a:solidFill>
                          <a:effectLst/>
                          <a:latin typeface="Arial" charset="0"/>
                          <a:cs typeface="Arial" charset="0"/>
                        </a:rPr>
                        <a:t>25</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لهم</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ألعلَّ يوقَدُ سراجٌ لِيوضَعَ تَحتَ المِكيَالِ أو تَحتَ السَّرِيرِ؟ أليسَ لكي يُوضَعَ على المَنارَةِ؟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Times New Roman" pitchFamily="18" charset="0"/>
                        </a:rPr>
                        <a:t>Marc 24:42 - 47</a:t>
                      </a:r>
                      <a:endParaRPr kumimoji="0" lang="fr-FR" sz="32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Il leur disait: "Est-ce que la lampe arrive pour être mise sous le boisseau ou sous le lit?  n'est-ce pas pour être mise sur son support? 22  Car il n'y a  rien de secret qui ne doive être mis au jour,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Mark 4:21-25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Also He said to them, Is a lamp brought to be put under a basket or under a bed? Is it not to be set on a lampstand? 22 For there is nothing hidden which will not be revealed,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4166" name="Rectangle 13"/>
          <p:cNvSpPr>
            <a:spLocks noGrp="1" noChangeArrowheads="1"/>
          </p:cNvSpPr>
          <p:nvPr>
            <p:ph type="ctrTitle"/>
          </p:nvPr>
        </p:nvSpPr>
        <p:spPr/>
        <p:txBody>
          <a:bodyPr/>
          <a:lstStyle/>
          <a:p>
            <a:pPr eaLnBrk="1" hangingPunct="1"/>
            <a:r>
              <a:rPr lang="en-US" dirty="0"/>
              <a:t>23v</a:t>
            </a:r>
          </a:p>
        </p:txBody>
      </p:sp>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4994" name="Group 2"/>
          <p:cNvGraphicFramePr>
            <a:graphicFrameLocks noGrp="1"/>
          </p:cNvGraphicFramePr>
          <p:nvPr/>
        </p:nvGraphicFramePr>
        <p:xfrm>
          <a:off x="107950" y="115888"/>
          <a:ext cx="9001125"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ليس شيءٌ خَفِيٌّ إلاَّ وسيُظهَرُ ولا كان مَكتوماً إلاَّ ويُعلَنَ. مَنْ له أُذُنَانٌ سامِعتان فليَسمَع!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rien n'a été caché qui ne doive venir au grand jour. 23 Si quelqu'un a des oreilles pour entendre, qu'il entende!"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has anything been kept secret but that it should come to light.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If anyone has ears to hear, let him hear.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621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12462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7042" name="Group 2"/>
          <p:cNvGraphicFramePr>
            <a:graphicFrameLocks noGrp="1"/>
          </p:cNvGraphicFramePr>
          <p:nvPr/>
        </p:nvGraphicFramePr>
        <p:xfrm>
          <a:off x="34925" y="44450"/>
          <a:ext cx="9074150" cy="633730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 </a:t>
                      </a:r>
                      <a:r>
                        <a:rPr kumimoji="0" lang="ar-SA" sz="3600" b="0" i="0" u="sng" strike="noStrike" cap="none" normalizeH="0" baseline="0">
                          <a:ln>
                            <a:noFill/>
                          </a:ln>
                          <a:solidFill>
                            <a:srgbClr val="FF9933"/>
                          </a:solidFill>
                          <a:effectLst/>
                          <a:latin typeface="Arial" charset="0"/>
                          <a:cs typeface="Arial" charset="0"/>
                        </a:rPr>
                        <a:t>69</a:t>
                      </a:r>
                      <a:r>
                        <a:rPr kumimoji="0" lang="ar-EG" sz="3600" b="0" i="0" u="sng" strike="noStrike" cap="none" normalizeH="0" baseline="0">
                          <a:ln>
                            <a:noFill/>
                          </a:ln>
                          <a:solidFill>
                            <a:srgbClr val="FF9933"/>
                          </a:solidFill>
                          <a:effectLst/>
                          <a:latin typeface="Arial" charset="0"/>
                          <a:cs typeface="Arial" charset="0"/>
                        </a:rPr>
                        <a:t> :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أنا فَمسكينٌ وفَقيرٌ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اللهمَّ أَعنِّي، أنتَ مُعيني ومُخلِّصي. ياربُّ فلا تُبطِيءُ.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8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70:5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 suis pauvre et humilié; Dieu, viens vite à moi! Tu es mon aide et mon secours: Seigneur, ne tarde pas,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70:5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I am poor and needy; Make haste to me, O God! You are my help and my deliverer; O Lord, do not delay.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7238" name="Rectangle 13"/>
          <p:cNvSpPr>
            <a:spLocks noGrp="1" noChangeArrowheads="1"/>
          </p:cNvSpPr>
          <p:nvPr>
            <p:ph type="ctrTitle"/>
          </p:nvPr>
        </p:nvSpPr>
        <p:spPr/>
        <p:txBody>
          <a:bodyPr/>
          <a:lstStyle/>
          <a:p>
            <a:pPr eaLnBrk="1" hangingPunct="1"/>
            <a:r>
              <a:rPr lang="en-US" sz="900" dirty="0"/>
              <a:t>23pm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8066" name="Group 2"/>
          <p:cNvGraphicFramePr>
            <a:graphicFrameLocks noGrp="1"/>
          </p:cNvGraphicFramePr>
          <p:nvPr/>
        </p:nvGraphicFramePr>
        <p:xfrm>
          <a:off x="34925" y="115888"/>
          <a:ext cx="9001125" cy="679831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( 3 : 22</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27 )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الكَتبَةُ الذين خرجوا مِنْ أُورشَلِيمَ كانوا يقولون: " إنَّ مَعهُ بَعلَزَبولَ، وإنَّهُ بِرَئِيسِ الشَّيَاطِينِ يُخرِجُ الشَّيَاطِينَ ". فَدَعَاهُم وقال لَهُم بأمثالٍ: " كيف يَقدِرُ شَيطَانٌ أن يُخرِجَ شَيطاناً؟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3:22-27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les scribes qui étaient descendus de Jérusalem disaient: "Il a Belzébul en lui" et: "C'est par le chef des démons qu'il chasse les démons. 23 Il les fit venir et il leur disait en paraboles: "Comment Satan peut-il expulser Satan?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3:22-27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 scribes who came down from Jerusalem said, He has Beelzebub, and, By the ruler of the demons He casts out demons. 23 So He called them to Himself and said to them in parables: How can Satan cast out Satan?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8262" name="Rectangle 13"/>
          <p:cNvSpPr>
            <a:spLocks noGrp="1" noChangeArrowheads="1"/>
          </p:cNvSpPr>
          <p:nvPr>
            <p:ph type="ctrTitle"/>
          </p:nvPr>
        </p:nvSpPr>
        <p:spPr/>
        <p:txBody>
          <a:bodyPr/>
          <a:lstStyle/>
          <a:p>
            <a:pPr eaLnBrk="1" hangingPunct="1"/>
            <a:r>
              <a:rPr lang="en-US" sz="900" dirty="0"/>
              <a:t>23m</a:t>
            </a:r>
          </a:p>
        </p:txBody>
      </p:sp>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9090" name="Group 2"/>
          <p:cNvGraphicFramePr>
            <a:graphicFrameLocks noGrp="1"/>
          </p:cNvGraphicFramePr>
          <p:nvPr/>
        </p:nvGraphicFramePr>
        <p:xfrm>
          <a:off x="34925" y="115888"/>
          <a:ext cx="9074150" cy="601815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انقَسمت مَملكَةٌ على ذاتِهَا لا تَقدِرُ تلك المَملكَةُ أن تَثبُتَ. وإذا انقسم بَيتٌ على ذاتِهِ لم يمكن لذلِكَ البَيتُ أن يَثبُتَ. وإن قَامَ الشَّيطانُ على ذاتِهِ وانقسم لا يُمكِنُهُ أن يَثبُتَ، بل يَكونُ لهُ نهايةٌ.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Si un royaume est divisé contre lui-même, ce royaume ne peut se maintenir. 25 Si une famille est divisée contre elle-même, cette famille ne pourra pas tenir.26 Et si Satan s'est dressé contre lui-même et s'il est divisé, il ne peut pas tenir, c'en est fini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If a kingdom is divided against itself, that kingdom cannot stand. 25 And if a house is divided against itself, that house cannot stand. 26 And if Satan has risen up against himself, and is divided, he cannot stand, but has an end.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0114" name="Group 2"/>
          <p:cNvGraphicFramePr>
            <a:graphicFrameLocks noGrp="1"/>
          </p:cNvGraphicFramePr>
          <p:nvPr/>
        </p:nvGraphicFramePr>
        <p:xfrm>
          <a:off x="34925" y="115888"/>
          <a:ext cx="9074150" cy="56181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 يَقدِرَ أحدٌ أن يَدخُلَ بَيتَ القَوِيِّ ويخطف أَمتِعَتَهُ، إلاَّ أنْ يَربِط القَوِيَّ أوَّلاً، وحينئذٍ يَنهَبُ بَيتَهُ.</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Mais personne ne peut entrer dans la maison de l'homme fort et piller ses biens, s'il n'a d'abord ligoté l'homme fort; alors il pillera sa maison.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 one can enter a strong man's house and plunder his goods, unless he first binds the strong man. And then he will plunder his house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133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25133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251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2513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3186" name="Group 2"/>
          <p:cNvGraphicFramePr>
            <a:graphicFrameLocks noGrp="1"/>
          </p:cNvGraphicFramePr>
          <p:nvPr/>
        </p:nvGraphicFramePr>
        <p:xfrm>
          <a:off x="34925" y="44450"/>
          <a:ext cx="9074150" cy="66489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فيلبي</a:t>
                      </a:r>
                      <a:r>
                        <a:rPr kumimoji="0" lang="en-US"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 ( </a:t>
                      </a:r>
                      <a:r>
                        <a:rPr kumimoji="0" lang="ar-SA" sz="3600" b="0" i="0" u="sng" strike="noStrike" cap="none" normalizeH="0" baseline="0">
                          <a:ln>
                            <a:noFill/>
                          </a:ln>
                          <a:solidFill>
                            <a:srgbClr val="FF9900"/>
                          </a:solidFill>
                          <a:effectLst/>
                          <a:latin typeface="Arial" charset="0"/>
                          <a:cs typeface="Arial" charset="0"/>
                        </a:rPr>
                        <a:t>1 : 1 ـ 11 )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وتيموثَاوسُ عَبدا المسيح يسوع، إلى جميع القِدِّيسينَ الذين في المسيح يَسوعَ، الساكنين في فِيلبِّي، مع الأساقفةِ والشمامسةِ. نِعمةٌ لَكُم وسلامٌ مِنَ اللهِ وأبِينا ورَّبِّنا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Philippiens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Paul et Timothée, serviteurs de Jésus Christ, à tous les saints en Jésus Christ qui sont à Philippes, avec leurs épiscopes et leurs diacres: 2 à vous grâce et paix de la part de Dieu notre Père et du Seigneur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and Timothy, bondservants of Jesus Christ, To all the saints in Christ Jesus who are in Philippi, with the bishops and deacons: 2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52358" name="Rectangle 13"/>
          <p:cNvSpPr>
            <a:spLocks noGrp="1" noChangeArrowheads="1"/>
          </p:cNvSpPr>
          <p:nvPr>
            <p:ph type="ctrTitle"/>
          </p:nvPr>
        </p:nvSpPr>
        <p:spPr/>
        <p:txBody>
          <a:bodyPr/>
          <a:lstStyle/>
          <a:p>
            <a:pPr eaLnBrk="1" hangingPunct="1"/>
            <a:r>
              <a:rPr lang="en-US"/>
              <a:t>23p</a:t>
            </a:r>
          </a:p>
        </p:txBody>
      </p:sp>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4210" name="Group 2"/>
          <p:cNvGraphicFramePr>
            <a:graphicFrameLocks noGrp="1"/>
          </p:cNvGraphicFramePr>
          <p:nvPr/>
        </p:nvGraphicFramePr>
        <p:xfrm>
          <a:off x="34925" y="115888"/>
          <a:ext cx="9074150" cy="59070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إلهي على ذِكرِكُم الذي أصنعه عن جميعكم في كُلِّ حينٍ في كُلِّ أَدعِيَتِي لكم جميعاً بفرحٍ، وأُقِدِّمُ الطَّلبَةَ عن مُشاركَتِكم إيايَ في البُشرى مُنذُ اليومِ الأولِ إلى الآن.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Je rends grâce à mon Dieu chaque fois que j'évoque votre souvenir: toujours, 4 en chaque prière pour vous tous, c'est avec joie que je prie,5 à cause de la part que vous prenez avec nous à l'Évangile depuis le premier jour jusqu'à maintenant.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 thank my God upon every remembrance of you, 4 always in every prayer of mine making request for you all with joy, 5 for your fellowship in the gospel from the first day until now,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5234" name="Group 2"/>
          <p:cNvGraphicFramePr>
            <a:graphicFrameLocks noGrp="1"/>
          </p:cNvGraphicFramePr>
          <p:nvPr/>
        </p:nvGraphicFramePr>
        <p:xfrm>
          <a:off x="34925" y="115888"/>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وقلبي واثقٌ بهذا أنَّ الذي قد بدأ فِيكُم هو يُكَمِّلُ عملاً صالحاً إلى يومِ يسوعَ المسيحِ. كما أنَّ هذا هو أمرٌ حقٌ عليَّ أن أفتَكِرَ فيه عنكم جميعاً. لأنَّكُم موضوعينَ في قلبي، وفي قيودي،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est ma conviction: Celui qui a commencé en vous une oeuvre excellente en poursuivra l'achèvement jusqu'au jour de Jésus Christ. 7 Il est bien juste pour moi d'être ainsi disposé envers vous tous, puisque je vous porte dans mon coeur, vous qui, dans ma captivité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being confident of this very thing, that He who has begun a good work in you will complete it until the day of Jesus Christ; 7 just as it is right for me to think this of you all, because I have you in my heart, inasmuch as both in my chains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6258"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احتجاجي، وفي صدقِ البُشرى، إذ أنتم جميعاً شُرَكائي في النَّعمةِ. </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اللهَ شاهِدٌ لي كيف أُحِبَّكُم جميعاً بمراحم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dans la défense et l'affermissement de l'Évangile, prenez tous part à la grâce qui m'est faite. 8 Oui, Dieu m'est témoin que je vous chéris tous dans la tendresse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in the defense and confirmation of the gospel, you all are partakers with me of grace.8 For God is my witness, how greatly I long for you all with the affection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7282" name="Group 2"/>
          <p:cNvGraphicFramePr>
            <a:graphicFrameLocks noGrp="1"/>
          </p:cNvGraphicFramePr>
          <p:nvPr/>
        </p:nvGraphicFramePr>
        <p:xfrm>
          <a:off x="34925" y="115888"/>
          <a:ext cx="9074150" cy="5907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الذي من أَجلهِ أُصلِّي: لكي تَزدَادَ مَحَبَّتُكُم أيضاً أَكثرَ فأَكثرَ في المَعرِفةِ وفي كُلِّ فَهمٍ، حتى تَمتَحِنوا ما هو الأنفعُ،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voici ma prière: que votre amour abonde encore, et de plus en plus, en clairvoyance et pleine intelligence,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this I pray, that your love may abound still more and more in knowledge and all discernment,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8306" name="Group 2"/>
          <p:cNvGraphicFramePr>
            <a:graphicFrameLocks noGrp="1"/>
          </p:cNvGraphicFramePr>
          <p:nvPr/>
        </p:nvGraphicFramePr>
        <p:xfrm>
          <a:off x="34925" y="115888"/>
          <a:ext cx="9074150" cy="610349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تَكُونوا أطهاراً وتكونوا بغير عَثرَةٍ في يومِ المَسيحِ، ممتلئين في ثمرِ البِرِّ الذي بيَسوعَ المَسيحِ مجداً وكرامةً 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pour discerner ce qui convient le mieux. Ainsi serez-vous purs et irréprochables pour le jour du Christ, 11 comblés du fruit de justice qui nous vient par Jésus Christ, à la gloire et à la louange de Dieu.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that you may approve the things that are excellent, that you may be sincere and without offense till the day of Christ, 11 being filled with the fruits of righteousness which are by Jesus Christ, to the glory and praise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849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2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259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2595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2402" name="Group 2"/>
          <p:cNvGraphicFramePr>
            <a:graphicFrameLocks noGrp="1"/>
          </p:cNvGraphicFramePr>
          <p:nvPr/>
        </p:nvGraphicFramePr>
        <p:xfrm>
          <a:off x="34925" y="44450"/>
          <a:ext cx="9074150" cy="630732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يوحنا الرسول الأولى</a:t>
                      </a:r>
                      <a:r>
                        <a:rPr kumimoji="0" lang="ar-EG" sz="3200" b="0" i="0" u="sng" strike="noStrike" cap="none" normalizeH="0" baseline="0">
                          <a:ln>
                            <a:noFill/>
                          </a:ln>
                          <a:solidFill>
                            <a:srgbClr val="FF9900"/>
                          </a:solidFill>
                          <a:effectLst/>
                          <a:latin typeface="Arial" charset="0"/>
                          <a:cs typeface="Arial" charset="0"/>
                        </a:rPr>
                        <a:t> ( 2 : 7</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لستُ أكتبُ إليكم وصيَّةً جديدةً بل وصيَّةً قديمةً التي كانتَ عندكم من البدء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الوصيَّةُ العتيقةُ هيَ الكلمةُ التي سمعتموها.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Jean 2 : 7 - 11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ce n'est pas un commandement nouveau que je vous écris, mais un commandement ancien, que vous avez depuis le commencement; ce commandement ancien, c'est la parole que vous avez entendue.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2:7-11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Brethren, I write no new commandment to you, but an old commandment which you have had from the beginning. The old commandment is the word which you heard from the beginning.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0550" name="Rectangle 13"/>
          <p:cNvSpPr>
            <a:spLocks noGrp="1" noChangeArrowheads="1"/>
          </p:cNvSpPr>
          <p:nvPr>
            <p:ph type="ctrTitle"/>
          </p:nvPr>
        </p:nvSpPr>
        <p:spPr/>
        <p:txBody>
          <a:bodyPr/>
          <a:lstStyle/>
          <a:p>
            <a:pPr eaLnBrk="1" hangingPunct="1"/>
            <a:r>
              <a:rPr lang="en-US"/>
              <a:t>23c</a:t>
            </a:r>
          </a:p>
        </p:txBody>
      </p:sp>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3426" name="Group 2"/>
          <p:cNvGraphicFramePr>
            <a:graphicFrameLocks noGrp="1"/>
          </p:cNvGraphicFramePr>
          <p:nvPr/>
        </p:nvGraphicFramePr>
        <p:xfrm>
          <a:off x="34925" y="44450"/>
          <a:ext cx="9074150" cy="66976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أيضاً وصيَّةً جديدةً أكتُبها إليكُم، التي الحقُّ كائنٌ فيها وفيكُم، لأنَّ الظُّلمةَ قد جازت والنُّورَ الحقيقيَّ الآنَ يضيءُ. مَن يقولُ: إنَّهُ في النُّورِ وهو يبغضُ أخاهُ، فهو إلى الآنَ في الظُّلمةِ.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Néanmoins, c'est un commandement nouveau que je vous écris - cela est vrai en lui et en vous - puisque les ténèbres passent et que déjà luit la lumière véritable.9 Celui qui prétend être dans la lumière, tout en haïssant son frère, est toujours dans les 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Again, a new commandment I write to you, which thing is true in Him and in you, because the darkness is passing away, and the true light is already shining. 9 He who says he is in the light, and hates his brother, is in darkness until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4450" name="Group 2"/>
          <p:cNvGraphicFramePr>
            <a:graphicFrameLocks noGrp="1"/>
          </p:cNvGraphicFramePr>
          <p:nvPr/>
        </p:nvGraphicFramePr>
        <p:xfrm>
          <a:off x="34925" y="115888"/>
          <a:ext cx="9074150" cy="645718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يحبُّ أخاهُ يثبُتُ في النُّورِ وليس فيهِ عثرةٌ. وأمَّا مَن يبغضُ أخاهُ فهو في الظلام وفي الظلام يسلُكُ ولا يَعلَمُ أين يمضي، لأنَّ الظُّلمةَ قد أطمستْ عينيهِ.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Qui aime son frère demeure dans la lumière, et il n'y a rien en lui pour le faire trébucher.11 Mais qui hait son frère se trouve dans les ténèbres; il marche dans les ténèbres, et il ne sait pas où il va, parce que les ténèbres ont aveuglé ses yeux.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who loves his brother abides in the light, and there is no cause for stumbling in him. 11 But he who hates his brother is in darkness and walks in darkness, and does not know where he is going, because the darkness has blinded his eyes.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36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4642"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264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264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264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8546" name="Group 2"/>
          <p:cNvGraphicFramePr>
            <a:graphicFrameLocks noGrp="1"/>
          </p:cNvGraphicFramePr>
          <p:nvPr/>
        </p:nvGraphicFramePr>
        <p:xfrm>
          <a:off x="34925" y="44450"/>
          <a:ext cx="9074150" cy="664419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الرسل الأطهار( 19 :11 ـ 17 )</a:t>
                      </a:r>
                      <a:endParaRPr kumimoji="0" lang="fr-FR" sz="34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كثيرة، حتَّى أنهم كانوا يأخذون عمائماً وخِرقاً من على جسده ويضعونها على المرضى، فتزول عنهم الأمراض، وتخرج الأرواح الشِّرِّيرة.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19:11-17</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Dieu accomplissait par les mains de Paul des miracles peu banals, à tel point qu'on prenait, 12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19:11-17</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5670" name="Rectangle 13"/>
          <p:cNvSpPr>
            <a:spLocks noGrp="1" noChangeArrowheads="1"/>
          </p:cNvSpPr>
          <p:nvPr>
            <p:ph type="ctrTitle"/>
          </p:nvPr>
        </p:nvSpPr>
        <p:spPr/>
        <p:txBody>
          <a:bodyPr/>
          <a:lstStyle/>
          <a:p>
            <a:pPr eaLnBrk="1" hangingPunct="1"/>
            <a:r>
              <a:rPr lang="en-US"/>
              <a:t>23a</a:t>
            </a:r>
          </a:p>
        </p:txBody>
      </p:sp>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9570" name="Group 2"/>
          <p:cNvGraphicFramePr>
            <a:graphicFrameLocks noGrp="1"/>
          </p:cNvGraphicFramePr>
          <p:nvPr/>
        </p:nvGraphicFramePr>
        <p:xfrm>
          <a:off x="34925" y="44450"/>
          <a:ext cx="9074150" cy="69049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فابتدأ قومٌ من اليهود الطَّوَّافين المُعَزِّمِينَ أن يُسمُّوا باسم الربِّ يسوع على الذين بهم الأرواح الشرِّيرة قائلين: " نستحلفكم بالربِّ يسوع الذي يَكرز به بولس! " وكان سبعة بنين لواحد يُدعَى سكاوا، يهوديّ رئيس كهنة يفعلـون هـذا.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proclame!14 Sept fils d'un grand prêtre Juif, un certain Scéva, s'essayaient à cette pratique.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0594" name="Group 2"/>
          <p:cNvGraphicFramePr>
            <a:graphicFrameLocks noGrp="1"/>
          </p:cNvGraphicFramePr>
          <p:nvPr/>
        </p:nvGraphicFramePr>
        <p:xfrm>
          <a:off x="34925" y="44450"/>
          <a:ext cx="9074150" cy="690499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فأجـاب الـرُّوح الشـرِّير وقال لهـم: " أمَّا يسـوع فأنـا أعرفـه، وبولس أنا أَعْلَمُهُ، أمَّا أنتـم فمَن أنتـم؟ " فـوثب عليهم الرجـل الـذي كان بـه الرُّوح الشِّرير، وتسلط وقوي عليهم، حتى هربوا من ذلك البيت عراة مشدوخي الرؤوس.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16 Mais vous, qui êtes-vous donc?" Et, leur sautant dessus, l'homme qu'habitait l'esprit mauvais prit l'avantage sur eux tous avec une telle violence qu'ils s'échappèrent de la maison à moitié nus et couverts de plaies.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1618" name="Group 2"/>
          <p:cNvGraphicFramePr>
            <a:graphicFrameLocks noGrp="1"/>
          </p:cNvGraphicFramePr>
          <p:nvPr/>
        </p:nvGraphicFramePr>
        <p:xfrm>
          <a:off x="34925" y="115888"/>
          <a:ext cx="9074150" cy="61229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ظاهراً لجميع اليهود واليونانيِّين السَّاكنين في أفسس. فوقع خوفٌ على جميعهم، وكان اسم الربِّ يسوع يتعظَّم.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6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078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181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5714" name="Group 2"/>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( 15 : 10</a:t>
                      </a:r>
                      <a:r>
                        <a:rPr kumimoji="0" lang="ar-SA" sz="3600" b="0" i="0" u="sng" strike="noStrike" cap="none" normalizeH="0" baseline="0">
                          <a:ln>
                            <a:noFill/>
                          </a:ln>
                          <a:solidFill>
                            <a:srgbClr val="FF9933"/>
                          </a:solidFill>
                          <a:effectLst/>
                          <a:latin typeface="Arial" charset="0"/>
                          <a:cs typeface="Arial" charset="0"/>
                        </a:rPr>
                        <a:t> ، </a:t>
                      </a:r>
                      <a:r>
                        <a:rPr kumimoji="0" lang="ar-EG" sz="3600" b="0" i="0" u="sng" strike="noStrike" cap="none" normalizeH="0" baseline="0">
                          <a:ln>
                            <a:noFill/>
                          </a:ln>
                          <a:solidFill>
                            <a:srgbClr val="FF9933"/>
                          </a:solidFill>
                          <a:effectLst/>
                          <a:latin typeface="Arial" charset="0"/>
                          <a:cs typeface="Arial" charset="0"/>
                        </a:rPr>
                        <a:t>11 )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لا تَتركْ نفسي في الجحيم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تَدَعَ صفِيَّكَ أَنْ يَرَى فساداً. قد عَرَّفْتَنِي طُرقَ الحياةِ. تملأُني فرحاً مِنْ وجهِكَ	هللويا.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16:10-11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tu ne m'abandonnes pas aux enfers, tu ne laisses pas ton fidèle voir la fosse.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Tu me fais connaître la route de la vie; la joie abonde près de ta face,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16:10-11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 will not leave my soul in Sheol, Nor will You allow Your Holy One to see corruption.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You will show me the path of life; In Your presence is fullness of joy.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72838" name="Rectangle 13"/>
          <p:cNvSpPr>
            <a:spLocks noGrp="1" noChangeArrowheads="1"/>
          </p:cNvSpPr>
          <p:nvPr>
            <p:ph type="ctrTitle"/>
          </p:nvPr>
        </p:nvSpPr>
        <p:spPr/>
        <p:txBody>
          <a:bodyPr/>
          <a:lstStyle/>
          <a:p>
            <a:pPr eaLnBrk="1" hangingPunct="1"/>
            <a:r>
              <a:rPr lang="en-US" sz="900" dirty="0"/>
              <a:t>23pg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6738" name="Group 2"/>
          <p:cNvGraphicFramePr>
            <a:graphicFrameLocks noGrp="1"/>
          </p:cNvGraphicFramePr>
          <p:nvPr/>
        </p:nvGraphicFramePr>
        <p:xfrm>
          <a:off x="34925" y="44450"/>
          <a:ext cx="9074150" cy="6725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( 3 : 28 – 35 )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إنَّ كل شيءٍ يُغفر لبني البشر الخطايا، وجميع التجاديفَ التي يُجدَّفونَها. ولكن مَن يُجدِّف على الرُّوح القُدس فلا يُغفرُ لهُ إلى الأبد،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3:28-35</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En vérité, je vous déclare que tout sera pardonné aux fils des hommes, les péchés et les blasphèmes aussi nombreux qu'ils en auront proférés. 29 Mais si quelqu'un blasphème contre l'Esprit Saint, il reste sans pardon à jamais: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3:28-35</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all sins will be forgiven the sons of men, and whatever blasphemies they may utter; 29 but he who blasphemes against the Holy Spirit never has forgiveness,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73862" name="Rectangle 13"/>
          <p:cNvSpPr>
            <a:spLocks noGrp="1" noChangeArrowheads="1"/>
          </p:cNvSpPr>
          <p:nvPr>
            <p:ph type="ctrTitle"/>
          </p:nvPr>
        </p:nvSpPr>
        <p:spPr/>
        <p:txBody>
          <a:bodyPr/>
          <a:lstStyle/>
          <a:p>
            <a:pPr eaLnBrk="1" hangingPunct="1"/>
            <a:r>
              <a:rPr lang="en-US" dirty="0"/>
              <a:t>23g</a:t>
            </a:r>
          </a:p>
        </p:txBody>
      </p:sp>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7762" name="Group 2"/>
          <p:cNvGraphicFramePr>
            <a:graphicFrameLocks noGrp="1"/>
          </p:cNvGraphicFramePr>
          <p:nvPr/>
        </p:nvGraphicFramePr>
        <p:xfrm>
          <a:off x="34925" y="44450"/>
          <a:ext cx="9074150" cy="676656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هو مُستوجبٌ دينونةً أبديَّةً ". لأنَّهم كانوا يقولون: " إنَّ رُوحاً نجساً معهُ ". فجاءت أُمُّهُ واخوتُهُ ووقفوا خارجاً وأرسلوا إليه يدعونهُ. وكانَ الجمعُ جالساً حولهُ، فقالوا لهُ: " هوذا أُمُّكَ واخوتُكَ خارجاً يطلبونكَ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est coupable de péché pour toujours."30 Cela parce qu'ils disaient: "Il a un esprit impur. Arrivent sa mère et ses frères. Restant dehors, ils le firent appeler.32 La foule était assise autour de lui. On lui dit: "Voici que ta mère et tes frères sont dehors; ils te cherchent."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is subject to eternal condemnation 30 because they said, He has an unclean spirit. 31 Then His brothers and His mother came, and standing outside they sent to Him, calling Him. 32 And a multitude was sitting around Him; and they said to Him, Look, Your mother and Your brothers are outside seeking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8786" name="Group 2"/>
          <p:cNvGraphicFramePr>
            <a:graphicFrameLocks noGrp="1"/>
          </p:cNvGraphicFramePr>
          <p:nvPr/>
        </p:nvGraphicFramePr>
        <p:xfrm>
          <a:off x="34925" y="44450"/>
          <a:ext cx="9074150" cy="6412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فأجابهم وقال: " مَن هيَ أُمِّي وإخوتي؟ ". ثمَّ نظر إلى الجالسينَ حوله وقال: " ها أُمِّي وإخوتي، لأنَّ من يَصنعُ مشيئة اللـه هو أخي وأُختي وأُمِّي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 leur répond: "Qui sont ma mère et mes frères? 34 Et, parcourant du regard ceux qui étaient assis en cercle autour de lui, il dit: "Voici ma mère et mes frères. Quiconque fait la volonté de Dieu, voilà mon frère, ma soeur, ma mère.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He answered them, saying, Who is My mother, or My brothers? 34 And He looked around in a circle at those who sat about Him, and said, Here are My mother and My brothers! 35 For whoever does the will of God is My brother and My sister and mother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69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1880" name="Group 24"/>
          <p:cNvGraphicFramePr>
            <a:graphicFrameLocks noGrp="1"/>
          </p:cNvGraphicFramePr>
          <p:nvPr/>
        </p:nvGraphicFramePr>
        <p:xfrm>
          <a:off x="539750" y="260350"/>
          <a:ext cx="8137525" cy="585825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fourth day of The Month of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 First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والعشرون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 اليوم الأول</a:t>
                      </a:r>
                      <a:r>
                        <a:rPr kumimoji="0" lang="ar-KW" sz="3200" b="1" i="0" u="none" strike="noStrike" cap="none" normalizeH="0" baseline="0">
                          <a:ln>
                            <a:noFill/>
                          </a:ln>
                          <a:solidFill>
                            <a:srgbClr val="FF9900"/>
                          </a:solidFill>
                          <a:effectLst/>
                          <a:latin typeface="Arial" charset="0"/>
                          <a:cs typeface="Arial" charset="0"/>
                        </a:rPr>
                        <a:t> 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طوبة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3200" b="1" i="0" u="none" strike="noStrike" cap="none" normalizeH="0" baseline="0">
                          <a:ln>
                            <a:noFill/>
                          </a:ln>
                          <a:solidFill>
                            <a:srgbClr val="FF9900"/>
                          </a:solidFill>
                          <a:effectLst/>
                          <a:latin typeface="Arial" charset="0"/>
                          <a:cs typeface="Arial" charset="0"/>
                        </a:rPr>
                        <a:t> </a:t>
                      </a: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400" b="0" i="0" u="none" strike="noStrike" cap="none" normalizeH="0" baseline="0">
                          <a:ln>
                            <a:noFill/>
                          </a:ln>
                          <a:solidFill>
                            <a:srgbClr val="FF9900"/>
                          </a:solidFill>
                          <a:effectLst/>
                          <a:latin typeface="Arial" charset="0"/>
                          <a:cs typeface="Arial" charset="0"/>
                        </a:rPr>
                        <a:t>Vingt Quatrième jour du mois de Tout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Première jour du mois de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897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2789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0845" name="Group 13"/>
          <p:cNvGraphicFramePr>
            <a:graphicFrameLocks noGrp="1"/>
          </p:cNvGraphicFramePr>
          <p:nvPr/>
        </p:nvGraphicFramePr>
        <p:xfrm>
          <a:off x="34925" y="44450"/>
          <a:ext cx="9001125" cy="659809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مورعشية </a:t>
                      </a:r>
                      <a:r>
                        <a:rPr kumimoji="0" lang="en-US" sz="3600" b="0" i="0" u="sng" strike="noStrike" cap="none" normalizeH="0" baseline="0">
                          <a:ln>
                            <a:noFill/>
                          </a:ln>
                          <a:solidFill>
                            <a:srgbClr val="FF9933"/>
                          </a:solidFill>
                          <a:effectLst/>
                          <a:latin typeface="Arial" charset="0"/>
                          <a:cs typeface="Times New Roman" pitchFamily="18" charset="0"/>
                        </a:rPr>
                        <a:t>5:11-12 </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انت تبارك الصدّيق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كانه بترس تحيطه بالرضا</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toi Éternel, tu bénis le juste, Comme un bouclier, tu l’environnes 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80009" name="Rectangle 14"/>
          <p:cNvSpPr>
            <a:spLocks noGrp="1" noChangeArrowheads="1"/>
          </p:cNvSpPr>
          <p:nvPr>
            <p:ph type="ctrTitle"/>
          </p:nvPr>
        </p:nvSpPr>
        <p:spPr/>
        <p:txBody>
          <a:bodyPr/>
          <a:lstStyle/>
          <a:p>
            <a:pPr eaLnBrk="1" hangingPunct="1"/>
            <a:r>
              <a:rPr lang="en-US" sz="900" dirty="0"/>
              <a:t>24pv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1858" name="Group 2"/>
          <p:cNvGraphicFramePr>
            <a:graphicFrameLocks noGrp="1"/>
          </p:cNvGraphicFramePr>
          <p:nvPr/>
        </p:nvGraphicFramePr>
        <p:xfrm>
          <a:off x="34925" y="44450"/>
          <a:ext cx="9074150" cy="641794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en-US" sz="40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Mathieu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81030" name="Rectangle 13"/>
          <p:cNvSpPr>
            <a:spLocks noGrp="1" noChangeArrowheads="1"/>
          </p:cNvSpPr>
          <p:nvPr>
            <p:ph type="ctrTitle"/>
          </p:nvPr>
        </p:nvSpPr>
        <p:spPr/>
        <p:txBody>
          <a:bodyPr/>
          <a:lstStyle/>
          <a:p>
            <a:pPr eaLnBrk="1" hangingPunct="1"/>
            <a:r>
              <a:rPr lang="en-US" dirty="0"/>
              <a:t>24v</a:t>
            </a:r>
          </a:p>
        </p:txBody>
      </p:sp>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2882" name="Group 2"/>
          <p:cNvGraphicFramePr>
            <a:graphicFrameLocks noGrp="1"/>
          </p:cNvGraphicFramePr>
          <p:nvPr/>
        </p:nvGraphicFramePr>
        <p:xfrm>
          <a:off x="34925" y="44450"/>
          <a:ext cx="9074150" cy="629761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car il n’y a rien de caché qui ne doive être révélé,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For there is nothing covered that will not be revealed, and hidden that will not be known.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3906" name="Group 2"/>
          <p:cNvGraphicFramePr>
            <a:graphicFrameLocks noGrp="1"/>
          </p:cNvGraphicFramePr>
          <p:nvPr/>
        </p:nvGraphicFramePr>
        <p:xfrm>
          <a:off x="34925" y="44450"/>
          <a:ext cx="9074150" cy="6049963"/>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a:t>
                      </a:r>
                      <a:r>
                        <a:rPr kumimoji="0" lang="en-C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ni de secret qui ne doive être connu. Ce que je vous dis dans les ténèbres, dites–le en plein jour, et ce qui vous est dit à l’oreille, prêchez–le sur les toits. 28  Ne craignez pas ceux qui tuent le corps et qui ne peuvent tuer l’âme,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Whatever I tell you in the dark, speak in the light; and what you hear in the ear, preach on the housetops. 28 And do not fear those who kill the body but cannot kill the soul.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4930" name="Group 2"/>
          <p:cNvGraphicFramePr>
            <a:graphicFrameLocks noGrp="1"/>
          </p:cNvGraphicFramePr>
          <p:nvPr/>
        </p:nvGraphicFramePr>
        <p:xfrm>
          <a:off x="34925" y="0"/>
          <a:ext cx="9074150" cy="73195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 واما انتم فحتى شعور رؤوسكم جميعها محصاة.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plutôt celui qui peut faire périr l’âme et le corps dans la géhenne. 29  Ne vend–on pas deux moineaux pour un sou ? Cependant il n’en tombe pas un à terre sans (la volonté de) votre Père. 30  Et même les cheveux de votre tête sont tous comptés. 31 Soyez donc sans crainte : vous valez plus que beaucoup de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rather fear Him who is able to destroy both soul and body in hell. 29 Are not two sparrows sold for a copper coin? And not one of them falls to the ground apart from your Father's will. 30 But the very hairs of your head are all numbered. 31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5954" name="Group 2"/>
          <p:cNvGraphicFramePr>
            <a:graphicFrameLocks noGrp="1"/>
          </p:cNvGraphicFramePr>
          <p:nvPr/>
        </p:nvGraphicFramePr>
        <p:xfrm>
          <a:off x="34925" y="115888"/>
          <a:ext cx="9074150" cy="635635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C’est pourquoi, quiconque me confessera devant les hommes, je le confesserai moi aussi devant mon Père qui est dans les cieux ;33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Therefore whoever confesses Me before men, him I will also confess before My Father who is in heaven 33 But whoever denies Me before men, him I will also deny before My Father who is in heaven.. </a:t>
                      </a:r>
                      <a:endParaRPr kumimoji="0" lang="en-US" sz="20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614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2861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8002" name="Group 2"/>
          <p:cNvGraphicFramePr>
            <a:graphicFrameLocks noGrp="1"/>
          </p:cNvGraphicFramePr>
          <p:nvPr/>
        </p:nvGraphicFramePr>
        <p:xfrm>
          <a:off x="0" y="44450"/>
          <a:ext cx="9036050" cy="6023674"/>
        </p:xfrm>
        <a:graphic>
          <a:graphicData uri="http://schemas.openxmlformats.org/drawingml/2006/table">
            <a:tbl>
              <a:tblPr rtl="1"/>
              <a:tblGrid>
                <a:gridCol w="446405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ar-SA" sz="3600" b="0" i="0" u="sng" strike="noStrike" cap="none" normalizeH="0" baseline="0">
                          <a:ln>
                            <a:noFill/>
                          </a:ln>
                          <a:solidFill>
                            <a:srgbClr val="FF9933"/>
                          </a:solidFill>
                          <a:effectLst/>
                          <a:latin typeface="Arial" charset="0"/>
                          <a:cs typeface="Arial" charset="0"/>
                        </a:rPr>
                        <a:t>34 :19</a:t>
                      </a:r>
                      <a:r>
                        <a:rPr kumimoji="0" lang="ar-EG" sz="3600" b="0" i="0" u="sng" strike="noStrike" cap="none" normalizeH="0" baseline="0">
                          <a:ln>
                            <a:noFill/>
                          </a:ln>
                          <a:solidFill>
                            <a:srgbClr val="FF9933"/>
                          </a:solidFill>
                          <a:effectLst/>
                          <a:latin typeface="Arial" charset="0"/>
                          <a:cs typeface="Arial" charset="0"/>
                        </a:rPr>
                        <a:t>-20</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واحد منها لا ينكسر.</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a:t>
                      </a:r>
                      <a:r>
                        <a:rPr kumimoji="0" lang="en-US" sz="2800" b="0" i="0" u="none" strike="noStrike" cap="none" normalizeH="0" baseline="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87174" name="Rectangle 13"/>
          <p:cNvSpPr>
            <a:spLocks noGrp="1" noChangeArrowheads="1"/>
          </p:cNvSpPr>
          <p:nvPr>
            <p:ph type="ctrTitle"/>
          </p:nvPr>
        </p:nvSpPr>
        <p:spPr/>
        <p:txBody>
          <a:bodyPr/>
          <a:lstStyle/>
          <a:p>
            <a:pPr eaLnBrk="1" hangingPunct="1"/>
            <a:r>
              <a:rPr lang="en-US" sz="900" dirty="0"/>
              <a:t>24pm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9026" name="Group 2"/>
          <p:cNvGraphicFramePr>
            <a:graphicFrameLocks noGrp="1"/>
          </p:cNvGraphicFramePr>
          <p:nvPr/>
        </p:nvGraphicFramePr>
        <p:xfrm>
          <a:off x="34925" y="44450"/>
          <a:ext cx="9145588" cy="647261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71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88198" name="Rectangle 13"/>
          <p:cNvSpPr>
            <a:spLocks noGrp="1" noChangeArrowheads="1"/>
          </p:cNvSpPr>
          <p:nvPr>
            <p:ph type="ctrTitle"/>
          </p:nvPr>
        </p:nvSpPr>
        <p:spPr/>
        <p:txBody>
          <a:bodyPr/>
          <a:lstStyle/>
          <a:p>
            <a:pPr eaLnBrk="1" hangingPunct="1"/>
            <a:r>
              <a:rPr lang="en-US" sz="900" dirty="0"/>
              <a:t>24m</a:t>
            </a:r>
          </a:p>
        </p:txBody>
      </p:sp>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0050" name="Group 2"/>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1074" name="Group 2"/>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2111" name="Group 15"/>
          <p:cNvGraphicFramePr>
            <a:graphicFrameLocks noGrp="1"/>
          </p:cNvGraphicFramePr>
          <p:nvPr/>
        </p:nvGraphicFramePr>
        <p:xfrm>
          <a:off x="34925" y="44450"/>
          <a:ext cx="9074150" cy="591185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229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29229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2922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2922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5170" name="Group 2"/>
          <p:cNvGraphicFramePr>
            <a:graphicFrameLocks noGrp="1"/>
          </p:cNvGraphicFramePr>
          <p:nvPr/>
        </p:nvGraphicFramePr>
        <p:xfrm>
          <a:off x="34925" y="115888"/>
          <a:ext cx="9001125"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 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mais comme hors de sens, avec l’assurance d’avoir de quoi me glorifier.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say again, let no one think me a fool. If otherwise, at least receive me as a fool, that I also may boast a little. 17 What I speak, I speak not according to the Lord, but as it were, foolishly, in this confidence of boasting.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93318" name="Rectangle 13"/>
          <p:cNvSpPr>
            <a:spLocks noGrp="1" noChangeArrowheads="1"/>
          </p:cNvSpPr>
          <p:nvPr>
            <p:ph type="ctrTitle"/>
          </p:nvPr>
        </p:nvSpPr>
        <p:spPr/>
        <p:txBody>
          <a:bodyPr/>
          <a:lstStyle/>
          <a:p>
            <a:pPr eaLnBrk="1" hangingPunct="1"/>
            <a:r>
              <a:rPr lang="en-US"/>
              <a:t>24p</a:t>
            </a:r>
          </a:p>
        </p:txBody>
      </p:sp>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6194"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7218" name="Group 2"/>
          <p:cNvGraphicFramePr>
            <a:graphicFrameLocks noGrp="1"/>
          </p:cNvGraphicFramePr>
          <p:nvPr/>
        </p:nvGraphicFramePr>
        <p:xfrm>
          <a:off x="34925" y="44450"/>
          <a:ext cx="9074150" cy="57626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8242"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9266"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0290" name="Group 2"/>
          <p:cNvGraphicFramePr>
            <a:graphicFrameLocks noGrp="1"/>
          </p:cNvGraphicFramePr>
          <p:nvPr/>
        </p:nvGraphicFramePr>
        <p:xfrm>
          <a:off x="107950" y="44450"/>
          <a:ext cx="9072563"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1314" name="Group 2"/>
          <p:cNvGraphicFramePr>
            <a:graphicFrameLocks noGrp="1"/>
          </p:cNvGraphicFramePr>
          <p:nvPr/>
        </p:nvGraphicFramePr>
        <p:xfrm>
          <a:off x="107950" y="44450"/>
          <a:ext cx="9072563"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2338" name="Group 2"/>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3362" name="Group 2"/>
          <p:cNvGraphicFramePr>
            <a:graphicFrameLocks noGrp="1"/>
          </p:cNvGraphicFramePr>
          <p:nvPr/>
        </p:nvGraphicFramePr>
        <p:xfrm>
          <a:off x="107950" y="44450"/>
          <a:ext cx="9072563" cy="67708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4386" name="Group 2"/>
          <p:cNvGraphicFramePr>
            <a:graphicFrameLocks noGrp="1"/>
          </p:cNvGraphicFramePr>
          <p:nvPr/>
        </p:nvGraphicFramePr>
        <p:xfrm>
          <a:off x="107950" y="44450"/>
          <a:ext cx="9072563"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5410" name="Group 2"/>
          <p:cNvGraphicFramePr>
            <a:graphicFrameLocks noGrp="1"/>
          </p:cNvGraphicFramePr>
          <p:nvPr/>
        </p:nvGraphicFramePr>
        <p:xfrm>
          <a:off x="107950" y="44450"/>
          <a:ext cx="9072563" cy="637184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 fut ravi jusqu’au troisième ciel.3  Et je sais que cet homme – était–ce dans son corps ou sans son corps ? je ne sais, Dieu le sait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6434" name="Group 2"/>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7458" name="Group 2"/>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8482" name="Group 2"/>
          <p:cNvGraphicFramePr>
            <a:graphicFrameLocks noGrp="1"/>
          </p:cNvGraphicFramePr>
          <p:nvPr/>
        </p:nvGraphicFramePr>
        <p:xfrm>
          <a:off x="34925" y="115888"/>
          <a:ext cx="9145588"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9506" name="Group 2"/>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0530" name="Group 2"/>
          <p:cNvGraphicFramePr>
            <a:graphicFrameLocks noGrp="1"/>
          </p:cNvGraphicFramePr>
          <p:nvPr/>
        </p:nvGraphicFramePr>
        <p:xfrm>
          <a:off x="34925" y="44450"/>
          <a:ext cx="9145588" cy="634416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1554" name="Group 2"/>
          <p:cNvGraphicFramePr>
            <a:graphicFrameLocks noGrp="1"/>
          </p:cNvGraphicFramePr>
          <p:nvPr/>
        </p:nvGraphicFramePr>
        <p:xfrm>
          <a:off x="107950" y="44450"/>
          <a:ext cx="9072563"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2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174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311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31174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5650" name="Group 2"/>
          <p:cNvGraphicFramePr>
            <a:graphicFrameLocks noGrp="1"/>
          </p:cNvGraphicFramePr>
          <p:nvPr/>
        </p:nvGraphicFramePr>
        <p:xfrm>
          <a:off x="107950" y="44450"/>
          <a:ext cx="9001125" cy="5903914"/>
        </p:xfrm>
        <a:graphic>
          <a:graphicData uri="http://schemas.openxmlformats.org/drawingml/2006/table">
            <a:tbl>
              <a:tblPr rtl="1"/>
              <a:tblGrid>
                <a:gridCol w="5113337">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12774" name="Rectangle 13"/>
          <p:cNvSpPr>
            <a:spLocks noGrp="1" noChangeArrowheads="1"/>
          </p:cNvSpPr>
          <p:nvPr>
            <p:ph type="ctrTitle"/>
          </p:nvPr>
        </p:nvSpPr>
        <p:spPr/>
        <p:txBody>
          <a:bodyPr/>
          <a:lstStyle/>
          <a:p>
            <a:pPr eaLnBrk="1" hangingPunct="1"/>
            <a:r>
              <a:rPr lang="en-US"/>
              <a:t>24c</a:t>
            </a:r>
          </a:p>
        </p:txBody>
      </p:sp>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6674" name="Group 2"/>
          <p:cNvGraphicFramePr>
            <a:graphicFrameLocks noGrp="1"/>
          </p:cNvGraphicFramePr>
          <p:nvPr/>
        </p:nvGraphicFramePr>
        <p:xfrm>
          <a:off x="34925" y="115888"/>
          <a:ext cx="9074150" cy="63441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7698" name="Group 2"/>
          <p:cNvGraphicFramePr>
            <a:graphicFrameLocks noGrp="1"/>
          </p:cNvGraphicFramePr>
          <p:nvPr/>
        </p:nvGraphicFramePr>
        <p:xfrm>
          <a:off x="107950" y="115888"/>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8722" name="Group 2"/>
          <p:cNvGraphicFramePr>
            <a:graphicFrameLocks noGrp="1"/>
          </p:cNvGraphicFramePr>
          <p:nvPr/>
        </p:nvGraphicFramePr>
        <p:xfrm>
          <a:off x="107950" y="44450"/>
          <a:ext cx="9001125"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9746" name="Group 2"/>
          <p:cNvGraphicFramePr>
            <a:graphicFrameLocks noGrp="1"/>
          </p:cNvGraphicFramePr>
          <p:nvPr/>
        </p:nvGraphicFramePr>
        <p:xfrm>
          <a:off x="107950" y="44450"/>
          <a:ext cx="9072563" cy="591312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0770" name="Group 2"/>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1794" name="Group 2"/>
          <p:cNvGraphicFramePr>
            <a:graphicFrameLocks noGrp="1"/>
          </p:cNvGraphicFramePr>
          <p:nvPr/>
        </p:nvGraphicFramePr>
        <p:xfrm>
          <a:off x="107950" y="44450"/>
          <a:ext cx="9072563" cy="6480176"/>
        </p:xfrm>
        <a:graphic>
          <a:graphicData uri="http://schemas.openxmlformats.org/drawingml/2006/table">
            <a:tbl>
              <a:tblPr rtl="1"/>
              <a:tblGrid>
                <a:gridCol w="5472113">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993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62"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3209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3209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3209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5890" name="Group 2"/>
          <p:cNvGraphicFramePr>
            <a:graphicFrameLocks noGrp="1"/>
          </p:cNvGraphicFramePr>
          <p:nvPr/>
        </p:nvGraphicFramePr>
        <p:xfrm>
          <a:off x="34925" y="44450"/>
          <a:ext cx="9145588"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1990" name="Rectangle 13"/>
          <p:cNvSpPr>
            <a:spLocks noGrp="1" noChangeArrowheads="1"/>
          </p:cNvSpPr>
          <p:nvPr>
            <p:ph type="ctrTitle"/>
          </p:nvPr>
        </p:nvSpPr>
        <p:spPr/>
        <p:txBody>
          <a:bodyPr/>
          <a:lstStyle/>
          <a:p>
            <a:pPr eaLnBrk="1" hangingPunct="1"/>
            <a:r>
              <a:rPr lang="en-US"/>
              <a:t>24a</a:t>
            </a:r>
          </a:p>
        </p:txBody>
      </p:sp>
    </p:spTree>
  </p:cSld>
  <p:clrMapOvr>
    <a:masterClrMapping/>
  </p:clrMapOvr>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6914"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7938" name="Group 2"/>
          <p:cNvGraphicFramePr>
            <a:graphicFrameLocks noGrp="1"/>
          </p:cNvGraphicFramePr>
          <p:nvPr/>
        </p:nvGraphicFramePr>
        <p:xfrm>
          <a:off x="107950" y="44450"/>
          <a:ext cx="9072563"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8962"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فحسن هذا القول امام كل الجمهور 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 discours plut à toute la multitude. 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saying pleased the whole multitude. 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9986" name="Group 2"/>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1010"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2034" name="Group 2"/>
          <p:cNvGraphicFramePr>
            <a:graphicFrameLocks noGrp="1"/>
          </p:cNvGraphicFramePr>
          <p:nvPr/>
        </p:nvGraphicFramePr>
        <p:xfrm>
          <a:off x="107950" y="44450"/>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3058"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 ;14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4082"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5106" name="Group 2"/>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226"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3250"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427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9202" name="Group 2"/>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5302" name="Rectangle 13"/>
          <p:cNvSpPr>
            <a:spLocks noGrp="1" noChangeArrowheads="1"/>
          </p:cNvSpPr>
          <p:nvPr>
            <p:ph type="ctrTitle"/>
          </p:nvPr>
        </p:nvSpPr>
        <p:spPr/>
        <p:txBody>
          <a:bodyPr/>
          <a:lstStyle/>
          <a:p>
            <a:pPr eaLnBrk="1" hangingPunct="1"/>
            <a:r>
              <a:rPr lang="en-US" sz="900" dirty="0"/>
              <a:t>24pg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0226" name="Group 2"/>
          <p:cNvGraphicFramePr>
            <a:graphicFrameLocks noGrp="1"/>
          </p:cNvGraphicFramePr>
          <p:nvPr/>
        </p:nvGraphicFramePr>
        <p:xfrm>
          <a:off x="34925" y="44450"/>
          <a:ext cx="9145588" cy="6771069"/>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6326" name="Rectangle 13"/>
          <p:cNvSpPr>
            <a:spLocks noGrp="1" noChangeArrowheads="1"/>
          </p:cNvSpPr>
          <p:nvPr>
            <p:ph type="ctrTitle"/>
          </p:nvPr>
        </p:nvSpPr>
        <p:spPr/>
        <p:txBody>
          <a:bodyPr/>
          <a:lstStyle/>
          <a:p>
            <a:pPr eaLnBrk="1" hangingPunct="1"/>
            <a:r>
              <a:rPr lang="en-US" dirty="0"/>
              <a:t>24g</a:t>
            </a:r>
          </a:p>
        </p:txBody>
      </p:sp>
    </p:spTree>
  </p:cSld>
  <p:clrMapOvr>
    <a:masterClrMapping/>
  </p:clrMapOvr>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1250" name="Group 2"/>
          <p:cNvGraphicFramePr>
            <a:graphicFrameLocks noGrp="1"/>
          </p:cNvGraphicFramePr>
          <p:nvPr/>
        </p:nvGraphicFramePr>
        <p:xfrm>
          <a:off x="34925" y="115888"/>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2274" name="Group 2"/>
          <p:cNvGraphicFramePr>
            <a:graphicFrameLocks noGrp="1"/>
          </p:cNvGraphicFramePr>
          <p:nvPr/>
        </p:nvGraphicFramePr>
        <p:xfrm>
          <a:off x="107950" y="115888"/>
          <a:ext cx="9001125"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Dans quelque maison que vous entriez, dites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 Que la paix soit sur cette maison ! 6 Et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se trouve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enfant de paix, votre paix reposera sur lui ; sinon elle reviendra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3298" name="Group 2"/>
          <p:cNvGraphicFramePr>
            <a:graphicFrameLocks noGrp="1"/>
          </p:cNvGraphicFramePr>
          <p:nvPr/>
        </p:nvGraphicFramePr>
        <p:xfrm>
          <a:off x="34925" y="44450"/>
          <a:ext cx="9001125" cy="5689601"/>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4322" name="Group 2"/>
          <p:cNvGraphicFramePr>
            <a:graphicFrameLocks noGrp="1"/>
          </p:cNvGraphicFramePr>
          <p:nvPr/>
        </p:nvGraphicFramePr>
        <p:xfrm>
          <a:off x="107950" y="44450"/>
          <a:ext cx="9072563"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5346" name="Group 2"/>
          <p:cNvGraphicFramePr>
            <a:graphicFrameLocks noGrp="1"/>
          </p:cNvGraphicFramePr>
          <p:nvPr/>
        </p:nvGraphicFramePr>
        <p:xfrm>
          <a:off x="34925" y="44450"/>
          <a:ext cx="9145588"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6370"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7394" name="Group 2"/>
          <p:cNvGraphicFramePr>
            <a:graphicFrameLocks noGrp="1"/>
          </p:cNvGraphicFramePr>
          <p:nvPr/>
        </p:nvGraphicFramePr>
        <p:xfrm>
          <a:off x="34925" y="44450"/>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8418" name="Group 2"/>
          <p:cNvGraphicFramePr>
            <a:graphicFrameLocks noGrp="1"/>
          </p:cNvGraphicFramePr>
          <p:nvPr/>
        </p:nvGraphicFramePr>
        <p:xfrm>
          <a:off x="107950" y="115888"/>
          <a:ext cx="8928100" cy="5618163"/>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9442" name="Group 2"/>
          <p:cNvGraphicFramePr>
            <a:graphicFrameLocks noGrp="1"/>
          </p:cNvGraphicFramePr>
          <p:nvPr/>
        </p:nvGraphicFramePr>
        <p:xfrm>
          <a:off x="107950"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0466"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75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5612" name="Group 28"/>
          <p:cNvGraphicFramePr>
            <a:graphicFrameLocks noGrp="1"/>
          </p:cNvGraphicFramePr>
          <p:nvPr/>
        </p:nvGraphicFramePr>
        <p:xfrm>
          <a:off x="468313" y="333375"/>
          <a:ext cx="8137525" cy="579729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446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Tout</a:t>
                      </a:r>
                      <a:r>
                        <a:rPr kumimoji="0" lang="en-US" sz="3200" b="0" i="0" u="none" strike="noStrike" cap="none" normalizeH="0" baseline="0">
                          <a:ln>
                            <a:noFill/>
                          </a:ln>
                          <a:solidFill>
                            <a:srgbClr val="FF9900"/>
                          </a:solidFill>
                          <a:effectLst/>
                          <a:latin typeface="Arial" charset="0"/>
                          <a:cs typeface="Arial"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Eighth day of The Month of Tout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الخامس العشرون</a:t>
                      </a:r>
                      <a:r>
                        <a:rPr kumimoji="0" lang="ar-KW" sz="4400" b="0" i="0" u="none" strike="noStrike" cap="none" normalizeH="0" baseline="0">
                          <a:ln>
                            <a:noFill/>
                          </a:ln>
                          <a:solidFill>
                            <a:srgbClr val="FF9900"/>
                          </a:solidFill>
                          <a:effectLst/>
                          <a:latin typeface="Arial" charset="0"/>
                          <a:cs typeface="Arial" charset="0"/>
                        </a:rPr>
                        <a:t> من</a:t>
                      </a:r>
                      <a:r>
                        <a:rPr kumimoji="0" lang="ar-EG" sz="4400" b="0" i="0" u="none" strike="noStrike" cap="none" normalizeH="0" baseline="0">
                          <a:ln>
                            <a:noFill/>
                          </a:ln>
                          <a:solidFill>
                            <a:srgbClr val="FF9900"/>
                          </a:solidFill>
                          <a:effectLst/>
                          <a:latin typeface="Arial" charset="0"/>
                          <a:cs typeface="Arial" charset="0"/>
                        </a:rPr>
                        <a:t> </a:t>
                      </a:r>
                      <a:r>
                        <a:rPr kumimoji="0" lang="ar-KW" sz="4400" b="0" i="0" u="none" strike="noStrike" cap="none" normalizeH="0" baseline="0">
                          <a:ln>
                            <a:noFill/>
                          </a:ln>
                          <a:solidFill>
                            <a:srgbClr val="FF9900"/>
                          </a:solidFill>
                          <a:effectLst/>
                          <a:latin typeface="Arial" charset="0"/>
                          <a:cs typeface="Arial" charset="0"/>
                        </a:rPr>
                        <a:t>شهر </a:t>
                      </a:r>
                      <a:r>
                        <a:rPr kumimoji="0" lang="ar-EG" sz="4400" b="0" i="0" u="none" strike="noStrike" cap="none" normalizeH="0" baseline="0">
                          <a:ln>
                            <a:noFill/>
                          </a:ln>
                          <a:solidFill>
                            <a:srgbClr val="FF9900"/>
                          </a:solidFill>
                          <a:effectLst/>
                          <a:latin typeface="Arial" charset="0"/>
                          <a:cs typeface="Arial" charset="0"/>
                        </a:rPr>
                        <a:t>توت</a:t>
                      </a: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(اليوم الثامن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Cinquième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(Huitième  jour du mois de </a:t>
                      </a:r>
                      <a:r>
                        <a:rPr kumimoji="0" lang="en-US" sz="3200" b="0" i="0" u="none" strike="noStrike" cap="none" normalizeH="0" baseline="0">
                          <a:ln>
                            <a:noFill/>
                          </a:ln>
                          <a:solidFill>
                            <a:srgbClr val="FF9900"/>
                          </a:solidFill>
                          <a:effectLst/>
                          <a:latin typeface="Arial" charset="0"/>
                          <a:cs typeface="Arial" charset="0"/>
                        </a:rPr>
                        <a:t>Tout)</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963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3496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2514" name="Group 2"/>
          <p:cNvGraphicFramePr>
            <a:graphicFrameLocks noGrp="1"/>
          </p:cNvGraphicFramePr>
          <p:nvPr/>
        </p:nvGraphicFramePr>
        <p:xfrm>
          <a:off x="468313" y="692150"/>
          <a:ext cx="8137525" cy="50901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3538"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Arial" charset="0"/>
                        </a:rPr>
                        <a:t>105 : 14 – 15</a:t>
                      </a:r>
                      <a:r>
                        <a:rPr kumimoji="0" lang="ar-EG" sz="3600" b="0" i="0" u="sng" strike="noStrike" cap="none" normalizeH="0" baseline="0">
                          <a:ln>
                            <a:noFill/>
                          </a:ln>
                          <a:solidFill>
                            <a:srgbClr val="FF9933"/>
                          </a:solidFill>
                          <a:effectLst/>
                          <a:latin typeface="Arial" charset="0"/>
                          <a:cs typeface="Arial" charset="0"/>
                        </a:rPr>
                        <a:t>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a:t>
                      </a:r>
                      <a:r>
                        <a:rPr kumimoji="0" lang="fr-FR" sz="3600" b="0" i="0" u="sng" strike="noStrike" cap="none" normalizeH="0" baseline="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51689" name="Rectangle 13"/>
          <p:cNvSpPr>
            <a:spLocks noGrp="1" noChangeArrowheads="1"/>
          </p:cNvSpPr>
          <p:nvPr>
            <p:ph type="ctrTitle"/>
          </p:nvPr>
        </p:nvSpPr>
        <p:spPr/>
        <p:txBody>
          <a:bodyPr/>
          <a:lstStyle/>
          <a:p>
            <a:pPr eaLnBrk="1" hangingPunct="1"/>
            <a:r>
              <a:rPr lang="en-US" sz="900" dirty="0"/>
              <a:t>25pv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4562"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52710" name="Rectangle 13"/>
          <p:cNvSpPr>
            <a:spLocks noGrp="1" noChangeArrowheads="1"/>
          </p:cNvSpPr>
          <p:nvPr>
            <p:ph type="ctrTitle"/>
          </p:nvPr>
        </p:nvSpPr>
        <p:spPr/>
        <p:txBody>
          <a:bodyPr/>
          <a:lstStyle/>
          <a:p>
            <a:pPr eaLnBrk="1" hangingPunct="1"/>
            <a:r>
              <a:rPr lang="en-US" dirty="0"/>
              <a:t>25v</a:t>
            </a:r>
          </a:p>
        </p:txBody>
      </p:sp>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5586" name="Group 2"/>
          <p:cNvGraphicFramePr>
            <a:graphicFrameLocks noGrp="1"/>
          </p:cNvGraphicFramePr>
          <p:nvPr/>
        </p:nvGraphicFramePr>
        <p:xfrm>
          <a:off x="34925" y="0"/>
          <a:ext cx="9074150" cy="587851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6610"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7634"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8658"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9682"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0706"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1730"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2754" name="Group 2"/>
          <p:cNvGraphicFramePr>
            <a:graphicFrameLocks noGrp="1"/>
          </p:cNvGraphicFramePr>
          <p:nvPr/>
        </p:nvGraphicFramePr>
        <p:xfrm>
          <a:off x="34925" y="44450"/>
          <a:ext cx="9145588"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génération.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600" b="1" i="0" u="none" strike="noStrike" cap="none" normalizeH="0" baseline="0" dirty="0">
                          <a:ln>
                            <a:noFill/>
                          </a:ln>
                          <a:solidFill>
                            <a:srgbClr val="FF9900"/>
                          </a:solidFill>
                          <a:effectLst/>
                          <a:latin typeface="Arial" charset="0"/>
                          <a:cs typeface="Arial" charset="0"/>
                        </a:rPr>
                        <a:t>(Gloire à Dieu éternellement.)</a:t>
                      </a:r>
                      <a:endParaRPr kumimoji="0" lang="en-US" sz="26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a:t>
                      </a:r>
                      <a:endParaRPr kumimoji="0" lang="en-CA" sz="26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3619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4802" name="Group 2"/>
          <p:cNvGraphicFramePr>
            <a:graphicFrameLocks noGrp="1"/>
          </p:cNvGraphicFramePr>
          <p:nvPr/>
        </p:nvGraphicFramePr>
        <p:xfrm>
          <a:off x="0" y="33528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700" b="0" i="0" u="sng" strike="noStrike" cap="none" normalizeH="0" baseline="0" dirty="0">
                          <a:ln>
                            <a:noFill/>
                          </a:ln>
                          <a:solidFill>
                            <a:srgbClr val="FF9933"/>
                          </a:solidFill>
                          <a:effectLst/>
                          <a:latin typeface="Arial" charset="0"/>
                          <a:cs typeface="Times New Roman" pitchFamily="18" charset="0"/>
                        </a:rPr>
                        <a:t>Psaume </a:t>
                      </a:r>
                      <a:r>
                        <a:rPr kumimoji="0" lang="en-US" sz="27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62950" name="Rectangle 13"/>
          <p:cNvSpPr>
            <a:spLocks noGrp="1" noChangeArrowheads="1"/>
          </p:cNvSpPr>
          <p:nvPr>
            <p:ph type="ctrTitle"/>
          </p:nvPr>
        </p:nvSpPr>
        <p:spPr/>
        <p:txBody>
          <a:bodyPr/>
          <a:lstStyle/>
          <a:p>
            <a:pPr eaLnBrk="1" hangingPunct="1"/>
            <a:r>
              <a:rPr lang="en-US" sz="900" dirty="0"/>
              <a:t>25pm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5826"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63974" name="Rectangle 13"/>
          <p:cNvSpPr>
            <a:spLocks noGrp="1" noChangeArrowheads="1"/>
          </p:cNvSpPr>
          <p:nvPr>
            <p:ph type="ctrTitle"/>
          </p:nvPr>
        </p:nvSpPr>
        <p:spPr/>
        <p:txBody>
          <a:bodyPr/>
          <a:lstStyle/>
          <a:p>
            <a:pPr eaLnBrk="1" hangingPunct="1"/>
            <a:r>
              <a:rPr lang="en-US" sz="900" dirty="0"/>
              <a:t>25m</a:t>
            </a:r>
          </a:p>
        </p:txBody>
      </p:sp>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6850"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7874"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8898"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9922"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909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36909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3690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3690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2994"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70118" name="Rectangle 13"/>
          <p:cNvSpPr>
            <a:spLocks noGrp="1" noChangeArrowheads="1"/>
          </p:cNvSpPr>
          <p:nvPr>
            <p:ph type="ctrTitle"/>
          </p:nvPr>
        </p:nvSpPr>
        <p:spPr/>
        <p:txBody>
          <a:bodyPr/>
          <a:lstStyle/>
          <a:p>
            <a:pPr eaLnBrk="1" hangingPunct="1"/>
            <a:r>
              <a:rPr lang="en-US"/>
              <a:t>25p</a:t>
            </a:r>
          </a:p>
        </p:txBody>
      </p:sp>
    </p:spTree>
  </p:cSld>
  <p:clrMapOvr>
    <a:masterClrMapping/>
  </p:clrMapOvr>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4018"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5042"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6066"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7090"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8114"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625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728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3772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3772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2210"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78310" name="Rectangle 13"/>
          <p:cNvSpPr>
            <a:spLocks noGrp="1" noChangeArrowheads="1"/>
          </p:cNvSpPr>
          <p:nvPr>
            <p:ph type="ctrTitle"/>
          </p:nvPr>
        </p:nvSpPr>
        <p:spPr/>
        <p:txBody>
          <a:bodyPr/>
          <a:lstStyle/>
          <a:p>
            <a:pPr eaLnBrk="1" hangingPunct="1"/>
            <a:r>
              <a:rPr lang="en-US"/>
              <a:t>25c</a:t>
            </a:r>
          </a:p>
        </p:txBody>
      </p:sp>
    </p:spTree>
  </p:cSld>
  <p:clrMapOvr>
    <a:masterClrMapping/>
  </p:clrMapOvr>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3234"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4258"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5282"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6306"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7330"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8354"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9378"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649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7522"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387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3875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3875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3474"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88550" name="Rectangle 13"/>
          <p:cNvSpPr>
            <a:spLocks noGrp="1" noChangeArrowheads="1"/>
          </p:cNvSpPr>
          <p:nvPr>
            <p:ph type="ctrTitle"/>
          </p:nvPr>
        </p:nvSpPr>
        <p:spPr/>
        <p:txBody>
          <a:bodyPr/>
          <a:lstStyle/>
          <a:p>
            <a:pPr eaLnBrk="1" hangingPunct="1"/>
            <a:r>
              <a:rPr lang="en-US"/>
              <a:t>25a</a:t>
            </a:r>
          </a:p>
        </p:txBody>
      </p:sp>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4498"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5522"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6546"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7570"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8594"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469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571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673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2690"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a:ln>
                            <a:noFill/>
                          </a:ln>
                          <a:solidFill>
                            <a:schemeClr val="bg1"/>
                          </a:solidFill>
                          <a:effectLst/>
                          <a:latin typeface="Arial" charset="0"/>
                          <a:cs typeface="Arial" charset="0"/>
                        </a:rPr>
                        <a:t>هللويا.</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97766" name="Rectangle 13"/>
          <p:cNvSpPr>
            <a:spLocks noGrp="1" noChangeArrowheads="1"/>
          </p:cNvSpPr>
          <p:nvPr>
            <p:ph type="ctrTitle"/>
          </p:nvPr>
        </p:nvSpPr>
        <p:spPr/>
        <p:txBody>
          <a:bodyPr/>
          <a:lstStyle/>
          <a:p>
            <a:pPr eaLnBrk="1" hangingPunct="1"/>
            <a:r>
              <a:rPr lang="en-US" sz="900" dirty="0"/>
              <a:t>25pg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3714"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98790" name="Rectangle 13"/>
          <p:cNvSpPr>
            <a:spLocks noGrp="1" noChangeArrowheads="1"/>
          </p:cNvSpPr>
          <p:nvPr>
            <p:ph type="ctrTitle"/>
          </p:nvPr>
        </p:nvSpPr>
        <p:spPr/>
        <p:txBody>
          <a:bodyPr/>
          <a:lstStyle/>
          <a:p>
            <a:pPr eaLnBrk="1" hangingPunct="1"/>
            <a:r>
              <a:rPr lang="en-US" dirty="0"/>
              <a:t>25g</a:t>
            </a:r>
          </a:p>
        </p:txBody>
      </p:sp>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4738"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5762"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6786"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7810"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8834"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9858"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0882"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1906"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2930"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3954"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4978"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6002"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21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dirty="0">
                <a:solidFill>
                  <a:schemeClr val="bg1"/>
                </a:solidFill>
              </a:rPr>
              <a:t>Sermon &amp; Gospel Response</a:t>
            </a:r>
          </a:p>
          <a:p>
            <a:pPr>
              <a:spcBef>
                <a:spcPct val="50000"/>
              </a:spcBef>
            </a:pPr>
            <a:r>
              <a:rPr lang="ar-EG" sz="3600" dirty="0">
                <a:solidFill>
                  <a:schemeClr val="bg1"/>
                </a:solidFill>
              </a:rPr>
              <a:t> العظة و مرد الأنجيل</a:t>
            </a:r>
          </a:p>
          <a:p>
            <a:pPr rtl="0">
              <a:spcBef>
                <a:spcPct val="50000"/>
              </a:spcBef>
            </a:pPr>
            <a:r>
              <a:rPr lang="fr-CA" sz="3600" dirty="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3182" name="Group 14"/>
          <p:cNvGraphicFramePr>
            <a:graphicFrameLocks noGrp="1"/>
          </p:cNvGraphicFramePr>
          <p:nvPr/>
        </p:nvGraphicFramePr>
        <p:xfrm>
          <a:off x="539750" y="981075"/>
          <a:ext cx="8137525" cy="56997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Tout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السادس والعشرون من</a:t>
                      </a:r>
                      <a:r>
                        <a:rPr kumimoji="0" lang="en-US"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شهر توت</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Vingt-sixième jour du mois de </a:t>
                      </a:r>
                      <a:r>
                        <a:rPr kumimoji="0" lang="en-US" sz="4000" b="0" i="0" u="none" strike="noStrike" cap="none" normalizeH="0" baseline="0">
                          <a:ln>
                            <a:noFill/>
                          </a:ln>
                          <a:solidFill>
                            <a:srgbClr val="FF9900"/>
                          </a:solidFill>
                          <a:effectLst/>
                          <a:latin typeface="Arial" charset="0"/>
                          <a:cs typeface="Arial" charset="0"/>
                        </a:rPr>
                        <a:t>Tout</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414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14141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5230" name="Group 14"/>
          <p:cNvGraphicFramePr>
            <a:graphicFrameLocks noGrp="1"/>
          </p:cNvGraphicFramePr>
          <p:nvPr/>
        </p:nvGraphicFramePr>
        <p:xfrm>
          <a:off x="34925" y="44450"/>
          <a:ext cx="9074150" cy="59798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9:11, 14</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رتِّلوا للربِّ السَّاكن في صهيون، وأخبروا في الأُمَم بكلِّ أعمالهِ. لكي ما أُخبرَ بجميع تسابيحكَ في أبوابِ ابنةِ صهيون.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a:t>
                      </a:r>
                      <a:r>
                        <a:rPr kumimoji="0" lang="fr-FR" sz="2800" b="0" i="0" u="none" strike="noStrike" cap="none" normalizeH="0" baseline="0" dirty="0">
                          <a:ln>
                            <a:noFill/>
                          </a:ln>
                          <a:solidFill>
                            <a:schemeClr val="bg1"/>
                          </a:solidFill>
                          <a:effectLst/>
                          <a:latin typeface="Arial" charset="0"/>
                          <a:cs typeface="Arial" charset="0"/>
                        </a:rPr>
                        <a:t>Chantons pour le Seigneur qui siège à Sion, proclamez parmi les peuples ses exploits;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Pour que je redise toutes tes louanges,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Sing praises to the Lord, who dwells in Zion! Declare His deeds among the people.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15174" name="Rectangle 15"/>
          <p:cNvSpPr>
            <a:spLocks noGrp="1" noChangeArrowheads="1"/>
          </p:cNvSpPr>
          <p:nvPr>
            <p:ph type="ctrTitle"/>
          </p:nvPr>
        </p:nvSpPr>
        <p:spPr/>
        <p:txBody>
          <a:bodyPr/>
          <a:lstStyle/>
          <a:p>
            <a:pPr eaLnBrk="1" hangingPunct="1"/>
            <a:r>
              <a:rPr lang="en-US" sz="900" dirty="0"/>
              <a:t>26pv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6242" name="Group 2"/>
          <p:cNvGraphicFramePr>
            <a:graphicFrameLocks noGrp="1"/>
          </p:cNvGraphicFramePr>
          <p:nvPr/>
        </p:nvGraphicFramePr>
        <p:xfrm>
          <a:off x="-36513" y="-26988"/>
          <a:ext cx="9145588"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248151">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14 : 3 - 9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في بيتِ عنيا في بيتِ سمعانَ الأبرصِ مُتَّكئاً جاءت امرأةٌ معها قارورةُ طيبِ ناردينٍ خالصٍ كثير الثَّمنِ فكسرتِ القارورةَ وسكبتُها على رأسهِ.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Marc 14 : 3 - 9</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Jésus était à Béthanie dans la maison de Simon le lépreux et, pendant qu'il était à table, une femme vint, avec un flacon d'albâtre contenant un parfum de nard, pur et très coûteux. Elle brisa le flacon d'albâtre et lui versa le parfum sur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Mark 14:3-9</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being in Bethany at the house of Simon the leper, as He sat at the table, a woman came having an alabaster flask of very costly oil of spikenard. Then she broke the flask and poured it on His head.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16198" name="Rectangle 13"/>
          <p:cNvSpPr>
            <a:spLocks noGrp="1" noChangeArrowheads="1"/>
          </p:cNvSpPr>
          <p:nvPr>
            <p:ph type="ctrTitle"/>
          </p:nvPr>
        </p:nvSpPr>
        <p:spPr/>
        <p:txBody>
          <a:bodyPr/>
          <a:lstStyle/>
          <a:p>
            <a:pPr eaLnBrk="1" hangingPunct="1"/>
            <a:r>
              <a:rPr lang="en-US" dirty="0"/>
              <a:t>26v</a:t>
            </a:r>
          </a:p>
        </p:txBody>
      </p:sp>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7277" name="Group 13"/>
          <p:cNvGraphicFramePr>
            <a:graphicFrameLocks noGrp="1"/>
          </p:cNvGraphicFramePr>
          <p:nvPr/>
        </p:nvGraphicFramePr>
        <p:xfrm>
          <a:off x="107950" y="115888"/>
          <a:ext cx="9001125"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قومٌ مُتذمرينَ في أنفُسهم قائلين: " لماذا كان إتلاف هذا الطِّيب؟ فإنَّهُ قد كان يُمكنُ أن يُباعَ هذا بأكثر مِن ثلاث مئة دينارٍ وتُعطى للمساكين ". وكانوا يؤنِّبونَها.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Quelques-uns se disaient entre eux avec indignation: A quoi bon perdre ainsi  ce parfum?5  On aurait bien pu vendre ce parfum-là plus de trois cents pièces d'argent et les donner aux pauvres! Et ils s'irritaient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there were some who were indignant among themselves, and said, Why was this fragrant oil wasted? 5 For it might have been sold for more than three hundred denarii and given to the poor. And they criticized her sharply.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8302" name="Group 14"/>
          <p:cNvGraphicFramePr>
            <a:graphicFrameLocks noGrp="1"/>
          </p:cNvGraphicFramePr>
          <p:nvPr/>
        </p:nvGraphicFramePr>
        <p:xfrm>
          <a:off x="107950" y="115888"/>
          <a:ext cx="9001125" cy="594296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يسوعُ فقال لهم: " اترُكوها! لماذا تزعجونها؟ قد عَمِلَت بي عملاً حسـناً. لأنَّ الفقـراءَ معكُم في كلِّ حيـنٍ وإذا  أردتم تقدرون أن تصنعوا معهم خيراً كلَّ حينٍ. وأمَّا أنا فلستُ معكُم في كلِّ حينٍ.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Jésus dit: "Laissez-la, pourquoi la tracasser? C'est une bonne oeuvre qu'elle vient d'accomplir à mon égard.7 Des pauvres, en effet, vous en avez toujours avec vous, et quand vous voulez, vous pouvez leur faire du bien. Mais moi, vous ne m'avez pas pour toujours.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Jesus said, Let her alone. Why do you trouble her? She has done a good work for Me. 7 For you have the poor with you always, and whenever you wish you may do them good; but Me you do not have always.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9326" name="Group 14"/>
          <p:cNvGraphicFramePr>
            <a:graphicFrameLocks noGrp="1"/>
          </p:cNvGraphicFramePr>
          <p:nvPr/>
        </p:nvGraphicFramePr>
        <p:xfrm>
          <a:off x="107950" y="115888"/>
          <a:ext cx="9001125" cy="7170764"/>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5608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فما كان لها قد فعلتُه لأنَّها سبقَت فدهنت بالطِّيب جسدي لدفني. الحقَّ أقولُ لكُم: إنَّه حيث يُبَشَّرُ بهذا الإنجيل في كلِّ العالم، يُخبَر أيضاً بما صنعتهُ هذه تذكاراً لها.</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41467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8 Ce qu'elle pouvait faire, elle l'a fait: d'avance elle a parfumé mon corps pour l'ensevelissement. 9 En vérité, je vous le déclare, partout où sera proclamé l'Évangile dans le monde entier, on racontera aussi, en souvenir d'elle, ce qu'elle a fait."</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She has done what she could. She has come beforehand to anoint My body for burial. 9 Assuredly, I say to you, wherever this gospel is preached in the whole world, what this woman has done will also be told as a memorial to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029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14202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1373" name="Group 13"/>
          <p:cNvGraphicFramePr>
            <a:graphicFrameLocks noGrp="1"/>
          </p:cNvGraphicFramePr>
          <p:nvPr/>
        </p:nvGraphicFramePr>
        <p:xfrm>
          <a:off x="34925" y="44450"/>
          <a:ext cx="9074150" cy="612616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( 102 : 19 – 20 ,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نظرَ مِن السماءِ على الأرضِ، ليسَمعَ تَنهُدَ المغلولين. ليُخبِروا في  صهيونَ بِاسم الربِّ، وتسبحتهِ في أورشليم.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102:19-20, 21</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depuis les cieux, a regardé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20 pour écouter le gémissement des </a:t>
                      </a:r>
                      <a:r>
                        <a:rPr kumimoji="0" lang="fr-FR" sz="2600" b="0" i="0" u="none" strike="noStrike" cap="none" normalizeH="0" baseline="0" dirty="0">
                          <a:ln>
                            <a:noFill/>
                          </a:ln>
                          <a:solidFill>
                            <a:schemeClr val="bg1"/>
                          </a:solidFill>
                          <a:effectLst/>
                          <a:latin typeface="Arial" charset="0"/>
                          <a:cs typeface="Arial" charset="0"/>
                        </a:rPr>
                        <a:t>prisonniers.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On publiera le nom du Seigneur dans Sion, et sa louange dans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Psalms102:19-20, 21</a:t>
                      </a: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From heaven the Lord viewed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To hear the groaning of the prisoner.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To declare the name of the Lord in Zion, And His praise in Jerusalem,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1318" name="Rectangle 14"/>
          <p:cNvSpPr>
            <a:spLocks noGrp="1" noChangeArrowheads="1"/>
          </p:cNvSpPr>
          <p:nvPr>
            <p:ph type="ctrTitle"/>
          </p:nvPr>
        </p:nvSpPr>
        <p:spPr/>
        <p:txBody>
          <a:bodyPr/>
          <a:lstStyle/>
          <a:p>
            <a:pPr eaLnBrk="1" hangingPunct="1"/>
            <a:r>
              <a:rPr lang="en-US" sz="900" dirty="0"/>
              <a:t>26pm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2399" name="Group 15"/>
          <p:cNvGraphicFramePr>
            <a:graphicFrameLocks noGrp="1"/>
          </p:cNvGraphicFramePr>
          <p:nvPr/>
        </p:nvGraphicFramePr>
        <p:xfrm>
          <a:off x="34925" y="44450"/>
          <a:ext cx="9074150" cy="649351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( 12 : 41 – 44 )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جلسَ يسوعُ قدَّام خزانةِ الهيكل وكان ينظر كيف يُلقي الجميعُ نُحاساً في الخزانةِ وكان أغنياءُ كثيرونَ يُلقونَ كثيراً. فجاءت أرملةٌ مسكينة فألقت فلسينِ، قيمتُهُما رُبعٌ.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12 : 41 - 44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Assis en face du tronc, Jésus regardait comment la foule mettait de l'argent dans le tronc. De nombreux riches mettaient beaucoup.42 Vint une veuve pauvre qui mit deux petites pièces, quelques centimes.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12:41-44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Now Jesus sat opposite the treasury and saw how the people put money into the treasury. And many who were rich put in much. 42 Then one poor widow came and threw in two mites, which make a quadrans.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2342" name="Rectangle 16"/>
          <p:cNvSpPr>
            <a:spLocks noGrp="1" noChangeArrowheads="1"/>
          </p:cNvSpPr>
          <p:nvPr>
            <p:ph type="ctrTitle"/>
          </p:nvPr>
        </p:nvSpPr>
        <p:spPr/>
        <p:txBody>
          <a:bodyPr/>
          <a:lstStyle/>
          <a:p>
            <a:pPr eaLnBrk="1" hangingPunct="1"/>
            <a:r>
              <a:rPr lang="en-US" sz="900" dirty="0"/>
              <a:t>26m</a:t>
            </a:r>
          </a:p>
        </p:txBody>
      </p:sp>
    </p:spTree>
  </p:cSld>
  <p:clrMapOvr>
    <a:masterClrMapping/>
  </p:clrMapOvr>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3424" name="Group 16"/>
          <p:cNvGraphicFramePr>
            <a:graphicFrameLocks noGrp="1"/>
          </p:cNvGraphicFramePr>
          <p:nvPr/>
        </p:nvGraphicFramePr>
        <p:xfrm>
          <a:off x="34925" y="115888"/>
          <a:ext cx="9074150" cy="576262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تلاميذهُ وقال لهُم: " الحقَّ أقولُ لكُم: إنَّ هذه الأرملةَ الفقيرةَ قد ألقت أكثر من جميع الذينَ ألقوا في الخزانةِ،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Appelant ses disciples, Jésus leur dit: "En vérité, je vous le déclare, cette veuve pauvre a mis plus que tous ceux qui mettent dans le tronc.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So He called His disciples to Himself and said to them, Assuredly, I say to you that this poor widow has put in more than all those who have given to the treasury;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4448" name="Group 16"/>
          <p:cNvGraphicFramePr>
            <a:graphicFrameLocks noGrp="1"/>
          </p:cNvGraphicFramePr>
          <p:nvPr/>
        </p:nvGraphicFramePr>
        <p:xfrm>
          <a:off x="34925" y="115888"/>
          <a:ext cx="8929688" cy="6194426"/>
        </p:xfrm>
        <a:graphic>
          <a:graphicData uri="http://schemas.openxmlformats.org/drawingml/2006/table">
            <a:tbl>
              <a:tblPr rtl="1"/>
              <a:tblGrid>
                <a:gridCol w="50403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الجميعَ من فضلتُهُم ألقوا. وأمَّا هذه فمن إعوازها ألقت كلَّ ما عِندها، وكل معيشتها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tous ont mis en prenant sur leur superflu; mais elle, elle a pris sur sa misère pour mettre tout ce qu'elle possédait, tout ce qu'elle avait pour vivre.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for they all put in out of their abundance, but she out of her poverty put in all that she had, her whole livelihood.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541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4254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4254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4254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7518" name="Group 14"/>
          <p:cNvGraphicFramePr>
            <a:graphicFrameLocks noGrp="1"/>
          </p:cNvGraphicFramePr>
          <p:nvPr/>
        </p:nvGraphicFramePr>
        <p:xfrm>
          <a:off x="34925" y="44450"/>
          <a:ext cx="9074150" cy="631780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رومية </a:t>
                      </a:r>
                      <a:r>
                        <a:rPr kumimoji="0" lang="ar-EG" sz="3200" b="0" i="0" u="sng" strike="noStrike" cap="none" normalizeH="0" baseline="0">
                          <a:ln>
                            <a:noFill/>
                          </a:ln>
                          <a:solidFill>
                            <a:srgbClr val="FF9900"/>
                          </a:solidFill>
                          <a:effectLst/>
                          <a:latin typeface="Arial" charset="0"/>
                          <a:cs typeface="Arial" charset="0"/>
                        </a:rPr>
                        <a:t>(1:1</a:t>
                      </a:r>
                      <a:r>
                        <a:rPr kumimoji="0" lang="ar-SA" sz="3200" b="0" i="0" u="sng" strike="noStrike" cap="none" normalizeH="0" baseline="0">
                          <a:ln>
                            <a:noFill/>
                          </a:ln>
                          <a:solidFill>
                            <a:srgbClr val="FF9900"/>
                          </a:solidFill>
                          <a:effectLst/>
                          <a:latin typeface="Arial" charset="0"/>
                          <a:cs typeface="Arial" charset="0"/>
                        </a:rPr>
                        <a:t>-17)</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عبدٌ ليسوعَ المسيح، المدعُوُّ رسولاً، المُفرَزُ لإنجيلِ اللـهِ، الذي سبق فوعد به من قبل أنبيائه في الكُتُبِ المُقدَّسةِ، عن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Paul, serviteur de Jésus Christ, appelé à être apôtre, mis à part pour annoncer l'Évangile de Dieu. 2 Cet Évangile, qu'il avait déjà promis par ses prophètes dans les Écritures saintes,3 concerne son Fils,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 bondservant of Jesus Christ, called to be an apostle, separated to the gospel of God 2 which He promised before through His prophets in the Holy Scriptures, 3 concerning His Son Jesus Christ our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6438" name="Rectangle 15"/>
          <p:cNvSpPr>
            <a:spLocks noGrp="1" noChangeArrowheads="1"/>
          </p:cNvSpPr>
          <p:nvPr>
            <p:ph type="ctrTitle"/>
          </p:nvPr>
        </p:nvSpPr>
        <p:spPr/>
        <p:txBody>
          <a:bodyPr/>
          <a:lstStyle/>
          <a:p>
            <a:pPr eaLnBrk="1" hangingPunct="1"/>
            <a:r>
              <a:rPr lang="en-US"/>
              <a:t>26p</a:t>
            </a:r>
          </a:p>
        </p:txBody>
      </p:sp>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8541" name="Group 13"/>
          <p:cNvGraphicFramePr>
            <a:graphicFrameLocks noGrp="1"/>
          </p:cNvGraphicFramePr>
          <p:nvPr/>
        </p:nvGraphicFramePr>
        <p:xfrm>
          <a:off x="34925" y="115888"/>
          <a:ext cx="9074150" cy="685622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صار مِن نسلِ داود بحسب الجسد، ابنَ اللـهِ المرسوم بقوَّةٍ بحسبِ روح القداسةِ، بقيامةِ الأمواتِ: يسوعَ المسيح ربِّنا. الذي به نُلنا النعمة والرسالة لإطاعة الإيمان في جميع الأمم على اسمه،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issu selon la chair de la lignée de David, établi,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selon l'Esprit Saint, Fils de Dieu avec puissance par sa Résurrection d'entre les morts, Jésus Christ notre Seigneur.5 Par lui nous avons reçu la grâce d'être apôtre pour conduire à l'obéissance de la foi, à la gloire de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was born of the seed of David according to the flesh, 4 and declared to be the Son of God with power according to the Spirit of holiness, by the resurrection from the dead. 5 Through Him we have received grace and apostleship for obedience to the faith among all nations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9554" name="Group 2"/>
          <p:cNvGraphicFramePr>
            <a:graphicFrameLocks noGrp="1"/>
          </p:cNvGraphicFramePr>
          <p:nvPr/>
        </p:nvGraphicFramePr>
        <p:xfrm>
          <a:off x="34925" y="115888"/>
          <a:ext cx="9074150" cy="590708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بينهم أنتم أيضاً مدعُوُّو يسوعَ المسيح. إلى جميع الساكنين برومية، أحبَّاءَ اللـهِ، المدعوِّيين الأطهار: النعمة والسلام من اللـه أبينا وربِّنا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les peuples païens, dont vous êtes, vous aussi que Jésus Christ a appelés.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tous les bien-aimés de Dieu qui sont à Rome, aux saints par l'appel de Dieu, à vous, grâce et paix de la part de Dieu notre Père et du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among whom you also are the called of Jesus Christ; 7 To all who are in Rome, beloved of God, called to be saints: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0589" name="Group 13"/>
          <p:cNvGraphicFramePr>
            <a:graphicFrameLocks noGrp="1"/>
          </p:cNvGraphicFramePr>
          <p:nvPr/>
        </p:nvGraphicFramePr>
        <p:xfrm>
          <a:off x="34925" y="115888"/>
          <a:ext cx="9001125" cy="590708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فأوَّلاً، أشكُرُ إلهي يسوع المسيح مِن جهة جميعكُم، لأنَّ إيمانكُم يُنادى به في كلِّ العالم. لأنَّ شاهدي هو اللـه الذي أعبده بروحي، في إنجيل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Tout d'abord, je rends grâce à mon Dieu par Jésus Christ pour vous tous: dans le monde entier on proclame que vous croyez. 9 Car Dieu m'en est témoin, lui à qui je rends un culte en mon esprit en annonçant l'Évangile de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First, I thank my God through Jesus Christ for you all, that your faith is spoken of throughout the whole world. 9 For God is my witness, whom I serve with my spirit in the gospel of His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1602" name="Group 2"/>
          <p:cNvGraphicFramePr>
            <a:graphicFrameLocks noGrp="1"/>
          </p:cNvGraphicFramePr>
          <p:nvPr/>
        </p:nvGraphicFramePr>
        <p:xfrm>
          <a:off x="34925" y="115888"/>
          <a:ext cx="9074150" cy="644487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بلا انقطاع أَذكُركُم، مُتَضَرِّعاً كل حين في صلواتي لعل يُسهِّل طريقي بمشيئة اللـه أن آتي إليكُم.لأنِّي مُشتاقٌ أن أراكُم، لكي أعطيكم نعمة روحيَّة لثباتكم،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fais sans relâche mention de vous, demandant continuellement dans mes prières d'avoir enfin, 10 par sa volonté, l'occasion de me rendre chez vous.11 J'ai en effet un très vif désir de vous voir, afin de vous communiquer quelque don spirituel pour que vous en soyez affermis,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without ceasing I make mention of you always in my prayers, 10 making request if, by some means, now at last I may find a way in the will of God to come to you. 11 For I long to see you, that I may impart to you some spiritual gift, so that you may be established--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2626" name="Group 2"/>
          <p:cNvGraphicFramePr>
            <a:graphicFrameLocks noGrp="1"/>
          </p:cNvGraphicFramePr>
          <p:nvPr/>
        </p:nvGraphicFramePr>
        <p:xfrm>
          <a:off x="34925" y="115888"/>
          <a:ext cx="9074150" cy="655142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أعني أن نشترك في تقوية قلوبكم بالإيمان الكائن فينا مع بعضنا بعض إيمانكم وإيماني. ثمَّ لستُ أُريدُ أن تجهلوا أيُّها الإخوةُ أنَّني ها مراراً كثيرةً أستعد أن آتي إليكم، ومُنِعتُ إلى الآن، لكي أنال منكُم أنتم أيضاً ثمرة كما في سائر الأُمم.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ou plutôt pour être réconforté avec vous et chez vous par la foi qui nous est commune à vous et à moi. 13 Je ne veux pas vous laisser ignorer, frères, que j'ai souvent projeté de me rendre chez vous -, jusqu'ici j'en ai été empêché -, afin de recueillir quelque fruit chez vous, comme chez les autres peuples païens.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that is, that I may be encouraged together with you by the mutual faith both of you and me.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I do not want you to be unaware, brethren, that I often planned to come to you (but was hindered until now), that I might have some fruit among you also, just as among the other Gentiles.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3661" name="Group 13"/>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مديونٌ لليونانيِّينَ والبرابرة والحكماء والجهلاء. فهكذا هو اجتهادي الموجود لدي أن أبشركم أنتم أيها الساكنون في رومية.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me dois aux Grecs comme aux barbares, aux gens cultivés comme aux ignorants;15 de là, mon désir de vous annoncer l'Évangile, à vous aussi qui êtes à Rome.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a debtor both to Greeks and to barbarians, both to wise and to unwise.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as much as is in me, I am ready to preach the gospel to you who are in Rome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4674" name="Group 2"/>
          <p:cNvGraphicFramePr>
            <a:graphicFrameLocks noGrp="1"/>
          </p:cNvGraphicFramePr>
          <p:nvPr/>
        </p:nvGraphicFramePr>
        <p:xfrm>
          <a:off x="34925" y="115888"/>
          <a:ext cx="9074150" cy="61034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أستحي بالإنجيل، لأنَّه قوَّةُ اللـهِ للخلاص لكلِّ مَنْ يؤمنُ: لليهوديِّ أوَّلاً ثمَّ لليونانيِّ. لأنَّ فيهِ برُّ اللـهِ يظهر بإيمانٍ، لإيمانٍ، كما هو مكتوبٌ " أمَّا البارُّ فبالإيمانِ يحيا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je n'ai pas honte de l'Évangile: il est puissance de Dieu pour le salut de quiconque croit, du Juif d'abord, puis du Grec. 17 C'est en lui en effet que la justice de Dieu est révélée, par la foi et pour la foi, selon qu'il est écrit: Celui qui est juste par la foi vivra.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I am not ashamed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it is the power of God to salvation for everyone who believes, for the Jew first and also for the Greek. 17 For in it the righteousness of God is revealed from faith to faith; as it is written, The just shall live by faith.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62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565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435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4356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8785" name="Group 17"/>
          <p:cNvGraphicFramePr>
            <a:graphicFrameLocks noGrp="1"/>
          </p:cNvGraphicFramePr>
          <p:nvPr/>
        </p:nvGraphicFramePr>
        <p:xfrm>
          <a:off x="34925" y="44450"/>
          <a:ext cx="9074150" cy="673430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يعقوب الرسول</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18 )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وربنا يسوعَ المسيح، يُهدي السَّلامَ إلى الاثني عشرَ سبطاً الذينَ في الشَّـتَاتِ. كونوا في فرح يا إخوتي إذا وقعتُم في تَجاربَ مُتَنوِّعةٍ، عَالمينَ أنَّ تجرُبة إيمانكُمْ تُنشئ صبراً.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1 - 18</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1Jacques, serviteur de Dieu et du Seigneur Jésus Christ, aux douze tribus vivant dans la dispersion, salut. Prenez de très bon coeur, 2 mes frères, toutes les épreuves par lesquelles vous passez,3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1:1-18</a:t>
                      </a:r>
                      <a:endParaRPr kumimoji="0" lang="en-US"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36678" name="Rectangle 18"/>
          <p:cNvSpPr>
            <a:spLocks noGrp="1" noChangeArrowheads="1"/>
          </p:cNvSpPr>
          <p:nvPr>
            <p:ph type="ctrTitle"/>
          </p:nvPr>
        </p:nvSpPr>
        <p:spPr/>
        <p:txBody>
          <a:bodyPr/>
          <a:lstStyle/>
          <a:p>
            <a:pPr eaLnBrk="1" hangingPunct="1"/>
            <a:r>
              <a:rPr lang="en-US"/>
              <a:t>26c</a:t>
            </a:r>
          </a:p>
        </p:txBody>
      </p:sp>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9805" name="Group 13"/>
          <p:cNvGraphicFramePr>
            <a:graphicFrameLocks noGrp="1"/>
          </p:cNvGraphicFramePr>
          <p:nvPr/>
        </p:nvGraphicFramePr>
        <p:xfrm>
          <a:off x="34925" y="44450"/>
          <a:ext cx="9074150" cy="60165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الصَّبرُ فليكُن فيهِ عملٌ تامٌّ، لكي تكونوا كاملينَ وأصحاءِ غير نَاقصينَ في شيءٍ. وإن كانَ أحدُكُم تُعوزُهُ حكمةٌ، فليطلُبْ مِنَ اللـهِ الذي يُعطي الجميعَ بسخاءٍ ولا يُعيِّرُ، فسيُعْطى 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0829" name="Group 13"/>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وليسأل بإيمانٍ غير مُرتابٍ. لأنَّ المُرتابَ يُشبهُ أمواج البحر التي يخبطُها الرِّيحُ ويردها. فلا يَظُنَّ ذلك الإنسانُ أنَّهُ يَنَالُ شيئاً مِنْ عند الرَّبِّ. لأنَّ الرجُل ذو الرأيين هو مُتَقَلقِل في جَمِيع طُرُقِهِ.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 donnera quoi que 8 ce soit à un homme partagé, fluctuant dans toutes ses démarches.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8 he is a double-minded man, unstable in all his ways.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1853" name="Group 13"/>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وليَفتَخِر الأخُ المُتواضع بارتفاعِهِ، وأمَّا الغَنيُّ فباتِّضاعِهِ، لأنَّهُ كزهر العُشبِ يَزولُ.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le frère de condition modeste tire fierté de son élévation,10 et le riche, de son déclassement, parce qu'il passera comme la fleur des prés.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the lowly brother glory in his exaltation, 10 but the rich in his humiliation, because as a flower of the field he will pass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2877" name="Group 13"/>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الشَّمسَ أشرَقت مع الحَرِّ فيَبَّسَتِ العُشبَ، وأنتثر زهرُهُ وفَسد جَمالُ مَنظَرهِ. هكذا يَذبُلُ الغَنيُّ أيضـاً في كلِّ طُرُقِهِ.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3902" name="Group 14"/>
          <p:cNvGraphicFramePr>
            <a:graphicFrameLocks noGrp="1"/>
          </p:cNvGraphicFramePr>
          <p:nvPr/>
        </p:nvGraphicFramePr>
        <p:xfrm>
          <a:off x="34925" y="44450"/>
          <a:ext cx="9074150" cy="690499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طُوبي للرَّجُل الذي يَصبر في التَّجربَة، لأنَّه إذا صار مُختاراً ينال إكليل الحياة الذي وعَدَ بِهِ الرَّبُّ للذِينَ يُحبُّونَهُ. فلا يقُل أحدٌ إذا جُرِّبَ أن اللـه قد جرَّبنى، لأنَّ الله غيرُ مُجرَّبٍ بالشُّرور، وهو لا يُجرِّبُ أحداً.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L'aiment.13 Que nul, quand il est tenté, ne dise: "Ma tentation vient de Dieu." Car Dieu ne peut être tenté de faire le mal et ne tente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13 Let no one say when he is tempted, I am tempted by God; for God cannot be tempted by evil, nor does He Himself tempt anyone.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4925" name="Group 13"/>
          <p:cNvGraphicFramePr>
            <a:graphicFrameLocks noGrp="1"/>
          </p:cNvGraphicFramePr>
          <p:nvPr/>
        </p:nvGraphicFramePr>
        <p:xfrm>
          <a:off x="34925" y="44450"/>
          <a:ext cx="9074150" cy="60165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كلَّ واحدٍ يُجرَّبُ إذا انجذبَ وانخدعَ من شهوة نفسه. ثُمَّ إنَّ الشَّهوةُ إذا حبلتْ فإنَّها تلدُ خطيَّئةً، وأمَّا الخطيَّئة إذا كمَلَت فإنَّها تلد الموت. لا تضلُّوا يا إخوتي وأحبَّائي.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Chacun est tenté par sa propre convoitise, qui l'entraîne et le séduit. 15 Une fois fécondée, la convoitise enfante le péché, et le péché, arrivé à la maturité, engendre la mort.16 Ne vous y trompez pas, mes frères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each one is tempted when he is drawn away by his own desires and enticed. 15 Then, when desire has conceived, it gives birth to sin; and sin, when it is full-grown, brings forth death. 16 Do not be deceived, my beloved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5956" name="Group 20"/>
          <p:cNvGraphicFramePr>
            <a:graphicFrameLocks noGrp="1"/>
          </p:cNvGraphicFramePr>
          <p:nvPr/>
        </p:nvGraphicFramePr>
        <p:xfrm>
          <a:off x="34925" y="44450"/>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عطيَّةٍ صالحةٍ وكلُّ موهبةٍ تامَّةٍ فهي من فوقُ، نازلةٌ من عند أبِ الأنوار، الذي ليسَ عندهُ تغييرٌ ولا شبهُ ظل يزولُ. قد شاء فولدنا بكلمةِ الحقِّ لكي نكون باكورةَ خلائقه.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1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 don de valeur et tout cadeau parfait descendent d'en haut, du Père des lumières chez lequel il n'y a ni balancement ni ombre due au mouvement.18 De sa propre volonté il nous a engendrés par la parole de vérité, afin que nous soyons pour ainsi dire les prémices de ses créatures.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Every good gift and every perfect gift is from above, and comes down from the Father of lights, with whom there is no variation or shadow of turning. 18 Of His own will He brought us forth by the word of truth, that we might be a kind of firstfruits of His creatures.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486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589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4458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4458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4458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0045" name="Group 13"/>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7:2-7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إلهُ المجدِ ظهر لأبينا إبراهيم وهو في ما بين النَّهرين، قبلما يَسكُن في حاران وقال له: " اخرج مِن أرضكَ ومِن عشيرتكَ، وهَلُمَّ إلى الأرضِ التي أُريكَ إياها.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7:2-7</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Etienne répondit: "Frères et pères, écoutez. Le Dieu de gloire est apparu à notre père Abraham quand il était en Mésopotamie, avant d'habiter à Charan.3 Et il lui a dit: Quitte ton pays et ta famille et va dans le pays que je te montrerai.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God of glory appeared to our father Abraham when he was in Mesopotamia, before he dwelt in Haran 3 and said to him, `Get out of your country and from your relatives, and come to a land that I will show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46918" name="Rectangle 14"/>
          <p:cNvSpPr>
            <a:spLocks noGrp="1" noChangeArrowheads="1"/>
          </p:cNvSpPr>
          <p:nvPr>
            <p:ph type="ctrTitle"/>
          </p:nvPr>
        </p:nvSpPr>
        <p:spPr/>
        <p:txBody>
          <a:bodyPr/>
          <a:lstStyle/>
          <a:p>
            <a:pPr eaLnBrk="1" hangingPunct="1"/>
            <a:r>
              <a:rPr lang="en-US"/>
              <a:t>26a</a:t>
            </a:r>
          </a:p>
        </p:txBody>
      </p:sp>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1069" name="Group 13"/>
          <p:cNvGraphicFramePr>
            <a:graphicFrameLocks noGrp="1"/>
          </p:cNvGraphicFramePr>
          <p:nvPr/>
        </p:nvGraphicFramePr>
        <p:xfrm>
          <a:off x="34925" y="115888"/>
          <a:ext cx="9074150"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حينئذٍ مِن أرضِ الكلدانيِّينَ وسكنَ في حاران. ومن هُناكَ نقلهُ، بعد ما ماتَ أبوهُ، وأسكنهُ في هذه الأرض التي أنتم ساكنونَ فيها. ولم يُعطِهِ فيها ميراثاً ولا وطأةَ قدَم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Abraham quitta alors le pays des Chaldéens pour habiter à Charan. De là, après la mort de son père, Dieu le fit passer dans ce pays que vous habitez maintenant.5 Il ne lui donna aucune propriété dans ce pays, pas même de quoi poser le pied,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he came out of the land of the Chaldeans and dwelt in Haran. And from there, when his father was dead, He moved him to this land in which you now dwell. 5 And God gave him no inheritance in it, not even enough to set his foot 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2093" name="Group 13"/>
          <p:cNvGraphicFramePr>
            <a:graphicFrameLocks noGrp="1"/>
          </p:cNvGraphicFramePr>
          <p:nvPr/>
        </p:nvGraphicFramePr>
        <p:xfrm>
          <a:off x="34925" y="115888"/>
          <a:ext cx="9074150" cy="63718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وعَدَ أن يُعطيها مُلكاً له ولنسلهِ من بعدهِ، إذ لم يكُن لهُ وَلَدٌ. وتكلَّم اللـهُ هكذا، أن يكونَ زرعهُ مُتغرِّباً في أرضٍ غريبةٍ، فيستعبدونه ويعذبونه أربع مئة سنةٍ،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promit de lui en donner la possession ainsi qu'à sa descendance après lui, bien qu'Abraham n'eût pas d'enfant.6 Et Dieu parla ainsi: Sa descendance séjournera en terre étrangère, on la réduira en esclavage et on la maltraitera pendant quatre cents ans.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even when Abraham had no child, He promised to give it to him for a possession, and to his descendants after him. 6 But God spoke in this way: that his descendants would dwell in a foreign land, and that they would bring them into bondage and oppress them four hundred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3117" name="Group 13"/>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والأُمَّةُ التي يُستعبدُونَ لها سأَدينُها أنا، يقولُ اللـهُ. وبعد ذلكَ يخرجونَ ويعبُدونَني في هذا المكان.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la nation dont ils auront été les esclaves, je la jugerai, moi, dit Dieu, et après cela ils sortiront et me rendront un culte en ce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nation to whom they will be in bondage I will judge,' said God, `and after that they shall come out and serve Me in this place.'.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101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2034"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305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213" name="Group 13"/>
          <p:cNvGraphicFramePr>
            <a:graphicFrameLocks noGrp="1"/>
          </p:cNvGraphicFramePr>
          <p:nvPr/>
        </p:nvGraphicFramePr>
        <p:xfrm>
          <a:off x="34925" y="44450"/>
          <a:ext cx="9074150" cy="67343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102:13, 16, 17</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 يا اللـهُ ترجعُ وتترأَّفُ على صهيون، لأنَّهُ وقتُ التراؤف عليها لأنَّ الزمانَ قد حضرَ. لأنَّ الربَّ يبني صهيونَ ويظهرُ بمجدِه. لأنَّهُ نظرَ إلى صلاةِ المساكين.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102:13, 16, 17</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ts val="30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13 Tu te lèveras, par amour pour </a:t>
                      </a:r>
                      <a:r>
                        <a:rPr kumimoji="0" lang="fr-FR" sz="2700" b="0" i="0" u="none" strike="noStrike" cap="none" normalizeH="0" baseline="0" dirty="0" err="1">
                          <a:ln>
                            <a:noFill/>
                          </a:ln>
                          <a:solidFill>
                            <a:schemeClr val="bg1"/>
                          </a:solidFill>
                          <a:effectLst/>
                          <a:latin typeface="Arial" charset="0"/>
                          <a:cs typeface="Arial" charset="0"/>
                        </a:rPr>
                        <a:t>Sion,car</a:t>
                      </a:r>
                      <a:r>
                        <a:rPr kumimoji="0" lang="fr-FR" sz="2700" b="0" i="0" u="none" strike="noStrike" cap="none" normalizeH="0" baseline="0" dirty="0">
                          <a:ln>
                            <a:noFill/>
                          </a:ln>
                          <a:solidFill>
                            <a:schemeClr val="bg1"/>
                          </a:solidFill>
                          <a:effectLst/>
                          <a:latin typeface="Arial" charset="0"/>
                          <a:cs typeface="Arial" charset="0"/>
                        </a:rPr>
                        <a:t> il est temps d'en avoir pitié: </a:t>
                      </a:r>
                    </a:p>
                    <a:p>
                      <a:pPr marL="0" marR="0" lvl="0" indent="0" algn="l" defTabSz="914400" rtl="0" eaLnBrk="1" fontAlgn="base" latinLnBrk="0" hangingPunct="1">
                        <a:lnSpc>
                          <a:spcPct val="100000"/>
                        </a:lnSpc>
                        <a:spcBef>
                          <a:spcPts val="30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Oui, le moment est venu 16 quand le Seigneur rebâtira Sion et deviendra visible dans sa gloire; 17 quand il se tournera vers la prière des spoliés,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102:13, 16,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will arise and have mercy on Zion; For the time to favor her, Yes, the set time, has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the Lord shall build up Zion; He shall appear in His glory.17 He shall regard the prayer of the destitute.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54086" name="Rectangle 14"/>
          <p:cNvSpPr>
            <a:spLocks noGrp="1" noChangeArrowheads="1"/>
          </p:cNvSpPr>
          <p:nvPr>
            <p:ph type="ctrTitle"/>
          </p:nvPr>
        </p:nvSpPr>
        <p:spPr/>
        <p:txBody>
          <a:bodyPr/>
          <a:lstStyle/>
          <a:p>
            <a:pPr eaLnBrk="1" hangingPunct="1"/>
            <a:r>
              <a:rPr lang="en-US" sz="900" dirty="0"/>
              <a:t>26pg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8238" name="Group 14"/>
          <p:cNvGraphicFramePr>
            <a:graphicFrameLocks noGrp="1"/>
          </p:cNvGraphicFramePr>
          <p:nvPr/>
        </p:nvGraphicFramePr>
        <p:xfrm>
          <a:off x="34925" y="44450"/>
          <a:ext cx="9074150" cy="679500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1:1-25</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أن كثيرين أخذوا في كتابة أقوال مِن أجل الأعمال التي أُكملَت فينا، كما سلَّمها إلينا الأولونَ الذينَ عاينوا وكانوا خدَّاماً للكلمةِ،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Puisque beaucoup ont entrepris de composer un récit  des événements accomplis par nous, d'après ce que nous ont transmis 2 ceux qui furent dès le début témoins oculaires et qui sont devenus serviteurs de la parole,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Inasmuch as many have taken in hand to set in order a narrative of those things which have been fulfilled among us, 2 just as those who from the beginning were eyewitnesses and ministers of the word delivered them to 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55110" name="Rectangle 15"/>
          <p:cNvSpPr>
            <a:spLocks noGrp="1" noChangeArrowheads="1"/>
          </p:cNvSpPr>
          <p:nvPr>
            <p:ph type="ctrTitle"/>
          </p:nvPr>
        </p:nvSpPr>
        <p:spPr/>
        <p:txBody>
          <a:bodyPr/>
          <a:lstStyle/>
          <a:p>
            <a:pPr eaLnBrk="1" hangingPunct="1"/>
            <a:r>
              <a:rPr lang="en-US" dirty="0"/>
              <a:t>26g</a:t>
            </a:r>
          </a:p>
        </p:txBody>
      </p:sp>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9262" name="Group 14"/>
          <p:cNvGraphicFramePr>
            <a:graphicFrameLocks noGrp="1"/>
          </p:cNvGraphicFramePr>
          <p:nvPr/>
        </p:nvGraphicFramePr>
        <p:xfrm>
          <a:off x="34925" y="44450"/>
          <a:ext cx="9074150" cy="59451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اخترتُ أنا أيضاً إذ قد تَتَبَّعتُ كلَّ شيءٍ مِن الأوَّل بتدقيقٍ أن أكتُبَ لكَ أيُّها العزيزُ ثاؤفيلُس، لتَعرفَ قوَّة الكلام الذي وُعِظتَ بهِ.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m'a paru bon, à moi aussi, après m'être soigneusement informé de tout à partir des origines, d'en écrire pour toi un récit ordonné, très honorable Théophile,4 afin que tu puisses constater la solidité des enseignements que tu as reçus.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it seemed good to me also, having had perfect understanding of all things from the very first, to write to you an orderly account, most excellent Theophilus, 4 that you may know the certainty of those things in which you were instructed.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0286" name="Group 14"/>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في أيَّام هيرودسَ ملك اليهوديَّةِ كاهنٌ اسمهُ زكريَّا مِن أيَّام خدمة آبيَّا، وامرأتُهُ كانت مِن بناتِ هرونَ واسمُها أليصاباتُ.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y avait au temps d'Hérode, roi de Judée, un prêtre nommé Zacharie, de la classe d'Abia; sa femme appartenait à la descendance d'Aaron et s'appelait Elisabeth.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 was in the days of Herod, the king of Judea, a certain priest named Zacharias, of the division of Abijah. His wife was of the daughters of Aaron, and her name was Elizabeth.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1314" name="Group 18"/>
          <p:cNvGraphicFramePr>
            <a:graphicFrameLocks noGrp="1"/>
          </p:cNvGraphicFramePr>
          <p:nvPr/>
        </p:nvGraphicFramePr>
        <p:xfrm>
          <a:off x="34925" y="44450"/>
          <a:ext cx="9074150" cy="674452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وكانا كلاهُما بارَّين أمام اللـهِ، سالكينِ في جميع وصايا وحقوق الربِّ بلا لومٍ. ولمْ يكُن لهُما ولَدٌ، إذ كانت أليصابات عاقراً. وكانا الاثنان مُتقدِّمين في أيَّامهما.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deux étaient justes devant Dieu et ils suivaient tous les commandements et observances du Seigneur d'une manière irréprochable.7 Mais ils n'avaient pas d'enfant parce qu'Elizabeth était stérile et ils étaient tous deux avancés en âge.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they were both righteous before God, walking in all the commandments and ordinances of the Lord blameless. 7 But they had no child, because Elizabeth was barren, and they were both well advanced in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2334" name="Group 14"/>
          <p:cNvGraphicFramePr>
            <a:graphicFrameLocks noGrp="1"/>
          </p:cNvGraphicFramePr>
          <p:nvPr/>
        </p:nvGraphicFramePr>
        <p:xfrm>
          <a:off x="34925" y="44450"/>
          <a:ext cx="9074150" cy="64382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 بينما هو يَكهَنُ في رُتبة أيام خدمتهُ أمام اللـهِ، حسبَ عادة الكهنوت، أصابتهُ القُرعةُ أن يَرفع بخوراً فدخل إلى هيكل الربِّ.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Vint pour Zacharie le temps d'officier devant Dieu selon le tour de sa classe;9 suivant la coutume du sacerdoce, il fut désigné par le sort pour offrir l'encens à l'intérieur du sanctuaire du Seigneur.10 Toute la multitude du peuple était en prière au-dehors à l'heure de l'offrande de l'encens.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it was, that while he was serving as priest before God in the order of his division, 9 according to the custom of the priesthood, his lot fell to burn incense when he went into the temple of the Lord. 10 And the whole multitude of the people was praying outside at the hour of incense.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3359" name="Group 15"/>
          <p:cNvGraphicFramePr>
            <a:graphicFrameLocks noGrp="1"/>
          </p:cNvGraphicFramePr>
          <p:nvPr/>
        </p:nvGraphicFramePr>
        <p:xfrm>
          <a:off x="34925" y="44450"/>
          <a:ext cx="9074150" cy="5806378"/>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كلُّ جمهورِ الشَّعبِ يُصلُّونَ خارجاً وقتَ البخورِ. فظهرَ لهُ ملاكُ الربِّ واقفاً عن يمينِ مذبح البخورِ. فلمَّا رآه زكريَّا اضطربَ ووقعَ عليهِ خوفٌ.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11Alors lui apparut un ange du Seigneur, debout à droite de l'autel de l'encens.12 A sa vue, Zacharie fut troublé et la crainte s'abattit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an angel of the Lord appeared to him, standing on the right side of the altar of incense. 12 And when Zacharias saw him, he was troubled, and fear fell upon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4382" name="Group 14"/>
          <p:cNvGraphicFramePr>
            <a:graphicFrameLocks noGrp="1"/>
          </p:cNvGraphicFramePr>
          <p:nvPr/>
        </p:nvGraphicFramePr>
        <p:xfrm>
          <a:off x="34925" y="44450"/>
          <a:ext cx="9074150" cy="56896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الملاكُ: " لا تخفْ يا زكريَّا، لأنَّ طلبتكَ قد سُمِعتْ، وامرأتُكَ أليصاباتُ ستَحبل وتلِدُ لكَ ابناً وتسمِّيهِ يوحنَّا.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l'ange lui dit: "Sois sans crainte, Zacharie, car ta prière a été exaucée. Ta femme Elisabeth t'enfantera un fils et tu lui donneras le nom de Jean.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angel said to him, Do not be afraid, Zacharias, for your prayer is heard; and your wife Elizabeth will bear you a son, and you shall call his name John.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5405" name="Group 13"/>
          <p:cNvGraphicFramePr>
            <a:graphicFrameLocks noGrp="1"/>
          </p:cNvGraphicFramePr>
          <p:nvPr/>
        </p:nvGraphicFramePr>
        <p:xfrm>
          <a:off x="34925" y="44450"/>
          <a:ext cx="9074150" cy="59174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ويكونُ لكَ فرحٌ وابتهاجٌ، وكثيرونَ سيفرحونَ بولادتهِ، لأنَّه يكونُ عظيماً أمام الربِّ، وخمراً ومُسكراً لا يشربُ ومِن بطنِ أمِّهِ يَمتَلِئُ من الرُّوح القدسِ.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Tu en auras joie et allégresse et beaucoup se réjouiront de sa naissance.15 Car il sera grand devant le Seigneur; il ne boira ni vin ni boisson fermentée et il sera rempli de l'Esprit Saint dès le sein de sa mère.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you will have joy and gladness, and many will rejoice at his birth. 15 For he will be great in the sight of the Lord, and shall drink neither wine nor strong drink. He will also be filled with the Holy Spirit, even from his mother's womb.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6429" name="Group 13"/>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ويردُّ كثيرينَ من بني إسرائيلَ إلى الربِّ إلاههم. وهو يَتقدَّمُ أمامهُ برُوح إيليَّا وقوَّتهِ، ليردَّ قلوبَ الآباءِ إلى الأبناءِ، والعصاةَ إلى فكرِ الأبرارِ، لكي يُهيِّئ للـربِّ شعباً مُبرراً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ramènera beaucoup de fils d'Israël au Seigneur leur Dieu;17 et il marchera par devant sous le regard de Dieu, avec l'esprit et la puissance d'Elie, pour ramener le coeur des pères vers leurs enfants et conduire les rebelles à penser comme les justes, afin de former pour le Seigneur un peuple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he will turn many of the children of Israel to the Lord their God. 17 He will also go before Him in the spirit and power of Elijah, `to turn the hearts of the fathers to the children,' and the disobedient to the wisdom of the just, to make ready a people prepared for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7455" name="Group 15"/>
          <p:cNvGraphicFramePr>
            <a:graphicFrameLocks noGrp="1"/>
          </p:cNvGraphicFramePr>
          <p:nvPr/>
        </p:nvGraphicFramePr>
        <p:xfrm>
          <a:off x="34925" y="44450"/>
          <a:ext cx="9074150"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زكريَّا للملاك: " كيف أعلَمُ هذا، لأنِّي أنا شيخٌ وامرأتي مُتقدِّمةٌ في أيَّامها؟ " فأجاب الملاكُ وقال لهُ: " أنا جبرائيل الواقفُ قدَّام اللـهِ، وأُرسِلتُ لأُكلِّمكَ وأُبشِّركَ بهذا.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Zacharie dit à l'ange: "A quoi le saurai-je? Car je suis un vieillard et ma femme est avancée en âge.19 L'ange lui répondit: "Je suis Gabriel qui me tiens devant Dieu. J'ai été envoyé pour te parler et pour t'annoncer cette bonne nouvelle.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Zacharias said to the angel, How shall I know this? For I am an old man, and my wife is well advanced in years. 19 And the angel answered and said to him, I am Gabriel, who stands in the presence of God, and was sent to speak to you and bring you these glad tidings.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8477" name="Group 13"/>
          <p:cNvGraphicFramePr>
            <a:graphicFrameLocks noGrp="1"/>
          </p:cNvGraphicFramePr>
          <p:nvPr/>
        </p:nvGraphicFramePr>
        <p:xfrm>
          <a:off x="34925" y="44450"/>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وها أنتَ تَصيرُ صامتاً ولا تستطيعُ الكلام، إلى اليوم الذي يكونُ فيهِ هذا، لأنَّكَ لم تُصدِّق كلامي الذي سَيَتمُّ في وقتهِ ". وكان جميعُ الشَّعبُ ينتظرُ زكريَّا وكانوا مُتَعّجِّبينَ مِن إبطائهِ في الهيكل.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Eh bien, tu vas être réduit au silence et tu ne pourras plus parler jusqu'au jour où cela se réalisera, parce que tu n'as pas cru à mes paroles qui s'accompliront en leur temps. 21 Le peuple attendait Zacharie et s'étonnait qu'il s'attardât dans le sanctuaire.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behold, you will be mute and not able to speak until the day these things take place, because you did not believe my words which will be fulfilled in their own time. 21 And the people waited for Zacharias, and marveled that he lingered so long in the temple.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9502" name="Group 14"/>
          <p:cNvGraphicFramePr>
            <a:graphicFrameLocks noGrp="1"/>
          </p:cNvGraphicFramePr>
          <p:nvPr/>
        </p:nvGraphicFramePr>
        <p:xfrm>
          <a:off x="34925" y="44450"/>
          <a:ext cx="9074150" cy="591744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خرجَ لم يستطع أن يُكلِّمهُم، فعلموا أنَّهُ قد رأى رؤية في الهيكل. فكان يُشيرُ إليهُم بيده وبقيَ صامتاً. ولمَّا كَمِلَتْ أيَّام خدمتهُ مضى إلى بيتهِ.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Quand il sortit, il ne pouvait leur parler et ils comprirent qu'il avait eu une vision dans le sanctuaire; il leur faisait des signes et demeurait muet. 23 Quand prit fin son temps de service, il repartit chez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he came out, he could not speak to them; and they perceived that he had seen a vision in the temple, for he beckoned to them and remained speechless. 23 And so it was, as soon as the days of his service were completed, that he departed to his own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0526" name="Group 14"/>
          <p:cNvGraphicFramePr>
            <a:graphicFrameLocks noGrp="1"/>
          </p:cNvGraphicFramePr>
          <p:nvPr/>
        </p:nvGraphicFramePr>
        <p:xfrm>
          <a:off x="34925" y="44450"/>
          <a:ext cx="9074150" cy="592963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تلكَ الأيَّام حبِلت أليصابات امرأتهُ، وأخفتْ نفسها خمسة أشهر قائلةً: " أنَّه هكذا قد صنَعَ بي الربُّ في الأيَّام التي فيها نظرَ إلىَّ، لينزعَ عاري مِن بين النَّاسِ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Après quoi Elizabeth sa femme, devint enceinte; cinq mois durant elle s'en cacha; elle se disait: 25"Voilà ce qu'a fait pour moi le Seigneur au temps où il a jeté les yeux sur moi pour mettre fin à ce qui faisait ma honte devant les hommes.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after those days his wife Elizabeth conceived; and she hid herself five months, saying, 25 Thus the Lord has dealt with me, in the days when He looked on me, to take away my reproach among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84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9681" name="Group 17"/>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seventh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0" i="0" u="none" strike="noStrike" cap="none" normalizeH="0" baseline="0">
                          <a:ln>
                            <a:noFill/>
                          </a:ln>
                          <a:solidFill>
                            <a:srgbClr val="FF9900"/>
                          </a:solidFill>
                          <a:effectLst/>
                          <a:latin typeface="Arial" charset="0"/>
                          <a:cs typeface="Arial" charset="0"/>
                        </a:rPr>
                        <a:t>Vingt septième</a:t>
                      </a:r>
                      <a:r>
                        <a:rPr kumimoji="0" lang="fr-CA" sz="4000" b="0" i="0" u="none" strike="noStrike" cap="none" normalizeH="0" baseline="0">
                          <a:ln>
                            <a:noFill/>
                          </a:ln>
                          <a:solidFill>
                            <a:srgbClr val="FF9900"/>
                          </a:solidFill>
                          <a:effectLst/>
                          <a:latin typeface="Arial" charset="0"/>
                          <a:cs typeface="Arial" charset="0"/>
                        </a:rPr>
                        <a:t>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04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4704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1725" name="Group 13"/>
          <p:cNvGraphicFramePr>
            <a:graphicFrameLocks noGrp="1"/>
          </p:cNvGraphicFramePr>
          <p:nvPr/>
        </p:nvGraphicFramePr>
        <p:xfrm>
          <a:off x="107950" y="115888"/>
          <a:ext cx="8928100" cy="646754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4 : 3,6-7</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سرورا في قلبي </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71497" name="Rectangle 14"/>
          <p:cNvSpPr>
            <a:spLocks noGrp="1" noChangeArrowheads="1"/>
          </p:cNvSpPr>
          <p:nvPr>
            <p:ph type="ctrTitle"/>
          </p:nvPr>
        </p:nvSpPr>
        <p:spPr/>
        <p:txBody>
          <a:bodyPr/>
          <a:lstStyle/>
          <a:p>
            <a:pPr eaLnBrk="1" hangingPunct="1"/>
            <a:r>
              <a:rPr lang="en-US" sz="900" dirty="0"/>
              <a:t>27pv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2750" name="Group 14"/>
          <p:cNvGraphicFramePr>
            <a:graphicFrameLocks noGrp="1"/>
          </p:cNvGraphicFramePr>
          <p:nvPr/>
        </p:nvGraphicFramePr>
        <p:xfrm>
          <a:off x="34925" y="44450"/>
          <a:ext cx="9074150"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72518" name="Rectangle 15"/>
          <p:cNvSpPr>
            <a:spLocks noGrp="1" noChangeArrowheads="1"/>
          </p:cNvSpPr>
          <p:nvPr>
            <p:ph type="ctrTitle"/>
          </p:nvPr>
        </p:nvSpPr>
        <p:spPr/>
        <p:txBody>
          <a:bodyPr/>
          <a:lstStyle/>
          <a:p>
            <a:pPr eaLnBrk="1" hangingPunct="1"/>
            <a:r>
              <a:rPr lang="en-US" dirty="0"/>
              <a:t>27v</a:t>
            </a:r>
          </a:p>
        </p:txBody>
      </p:sp>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3774" name="Group 14"/>
          <p:cNvGraphicFramePr>
            <a:graphicFrameLocks noGrp="1"/>
          </p:cNvGraphicFramePr>
          <p:nvPr/>
        </p:nvGraphicFramePr>
        <p:xfrm>
          <a:off x="107950" y="44450"/>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4801" name="Group 17"/>
          <p:cNvGraphicFramePr>
            <a:graphicFrameLocks noGrp="1"/>
          </p:cNvGraphicFramePr>
          <p:nvPr/>
        </p:nvGraphicFramePr>
        <p:xfrm>
          <a:off x="107950" y="44450"/>
          <a:ext cx="9001125"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5810"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6847" name="Group 15"/>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763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4776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8882" name="Group 2"/>
          <p:cNvGraphicFramePr>
            <a:graphicFrameLocks noGrp="1"/>
          </p:cNvGraphicFramePr>
          <p:nvPr/>
        </p:nvGraphicFramePr>
        <p:xfrm>
          <a:off x="107950" y="44450"/>
          <a:ext cx="9072563"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113:1-2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سبحوا يا عبيد الرب.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78662" name="Rectangle 13"/>
          <p:cNvSpPr>
            <a:spLocks noGrp="1" noChangeArrowheads="1"/>
          </p:cNvSpPr>
          <p:nvPr>
            <p:ph type="ctrTitle"/>
          </p:nvPr>
        </p:nvSpPr>
        <p:spPr/>
        <p:txBody>
          <a:bodyPr/>
          <a:lstStyle/>
          <a:p>
            <a:pPr eaLnBrk="1" hangingPunct="1"/>
            <a:r>
              <a:rPr lang="en-US" sz="900" dirty="0"/>
              <a:t>27pm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9921" name="Group 17"/>
          <p:cNvGraphicFramePr>
            <a:graphicFrameLocks noGrp="1"/>
          </p:cNvGraphicFramePr>
          <p:nvPr/>
        </p:nvGraphicFramePr>
        <p:xfrm>
          <a:off x="34925" y="115888"/>
          <a:ext cx="9145588" cy="613092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Arial" charset="0"/>
                        </a:rPr>
                        <a:t>8 : 34 - 9 : </a:t>
                      </a:r>
                      <a:r>
                        <a:rPr kumimoji="0" lang="ar-EG" sz="3600" b="0" i="0" u="sng" strike="noStrike" cap="none" normalizeH="0" baseline="0">
                          <a:ln>
                            <a:noFill/>
                          </a:ln>
                          <a:solidFill>
                            <a:srgbClr val="FF9933"/>
                          </a:solidFill>
                          <a:effectLst/>
                          <a:latin typeface="Arial" charset="0"/>
                          <a:cs typeface="Arial" charset="0"/>
                        </a:rPr>
                        <a:t>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86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79686" name="Rectangle 18"/>
          <p:cNvSpPr>
            <a:spLocks noGrp="1" noChangeArrowheads="1"/>
          </p:cNvSpPr>
          <p:nvPr>
            <p:ph type="ctrTitle"/>
          </p:nvPr>
        </p:nvSpPr>
        <p:spPr/>
        <p:txBody>
          <a:bodyPr/>
          <a:lstStyle/>
          <a:p>
            <a:pPr eaLnBrk="1" hangingPunct="1"/>
            <a:r>
              <a:rPr lang="en-US" sz="900" dirty="0"/>
              <a:t>27m</a:t>
            </a:r>
          </a:p>
        </p:txBody>
      </p:sp>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0930" name="Group 2"/>
          <p:cNvGraphicFramePr>
            <a:graphicFrameLocks noGrp="1"/>
          </p:cNvGraphicFramePr>
          <p:nvPr/>
        </p:nvGraphicFramePr>
        <p:xfrm>
          <a:off x="107950" y="44450"/>
          <a:ext cx="9072563" cy="59753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1965" name="Group 13"/>
          <p:cNvGraphicFramePr>
            <a:graphicFrameLocks noGrp="1"/>
          </p:cNvGraphicFramePr>
          <p:nvPr/>
        </p:nvGraphicFramePr>
        <p:xfrm>
          <a:off x="107950" y="115888"/>
          <a:ext cx="9072563" cy="61727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2978" name="Group 2"/>
          <p:cNvGraphicFramePr>
            <a:graphicFrameLocks noGrp="1"/>
          </p:cNvGraphicFramePr>
          <p:nvPr/>
        </p:nvGraphicFramePr>
        <p:xfrm>
          <a:off x="34925" y="115888"/>
          <a:ext cx="9001125"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3778"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483779"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4837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4837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6066" name="Group 18"/>
          <p:cNvGraphicFramePr>
            <a:graphicFrameLocks noGrp="1"/>
          </p:cNvGraphicFramePr>
          <p:nvPr/>
        </p:nvGraphicFramePr>
        <p:xfrm>
          <a:off x="34925" y="44450"/>
          <a:ext cx="9074150" cy="662914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رومية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8:14-27</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84806" name="Rectangle 19"/>
          <p:cNvSpPr>
            <a:spLocks noGrp="1" noChangeArrowheads="1"/>
          </p:cNvSpPr>
          <p:nvPr>
            <p:ph type="ctrTitle"/>
          </p:nvPr>
        </p:nvSpPr>
        <p:spPr/>
        <p:txBody>
          <a:bodyPr/>
          <a:lstStyle/>
          <a:p>
            <a:pPr eaLnBrk="1" hangingPunct="1"/>
            <a:r>
              <a:rPr lang="en-US"/>
              <a:t>27p</a:t>
            </a:r>
          </a:p>
        </p:txBody>
      </p:sp>
    </p:spTree>
  </p:cSld>
  <p:clrMapOvr>
    <a:masterClrMapping/>
  </p:clrMapOvr>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7085" name="Group 13"/>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8110" name="Group 14"/>
          <p:cNvGraphicFramePr>
            <a:graphicFrameLocks noGrp="1"/>
          </p:cNvGraphicFramePr>
          <p:nvPr/>
        </p:nvGraphicFramePr>
        <p:xfrm>
          <a:off x="34925" y="44450"/>
          <a:ext cx="9145588" cy="5901754"/>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9122" name="Group 2"/>
          <p:cNvGraphicFramePr>
            <a:graphicFrameLocks noGrp="1"/>
          </p:cNvGraphicFramePr>
          <p:nvPr/>
        </p:nvGraphicFramePr>
        <p:xfrm>
          <a:off x="34925" y="44450"/>
          <a:ext cx="9145588" cy="63033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0157" name="Group 13"/>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1170"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219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197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299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492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4929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6302" name="Group 14"/>
          <p:cNvGraphicFramePr>
            <a:graphicFrameLocks noGrp="1"/>
          </p:cNvGraphicFramePr>
          <p:nvPr/>
        </p:nvGraphicFramePr>
        <p:xfrm>
          <a:off x="34925" y="-26988"/>
          <a:ext cx="9217025" cy="6410326"/>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a:t>
                      </a:r>
                      <a:r>
                        <a:rPr kumimoji="0" lang="ar-EG" sz="3600" b="0" i="0" u="sng" strike="noStrike" cap="none" normalizeH="0" baseline="0">
                          <a:ln>
                            <a:noFill/>
                          </a:ln>
                          <a:solidFill>
                            <a:srgbClr val="FF9933"/>
                          </a:solidFill>
                          <a:effectLst/>
                          <a:latin typeface="Arial" charset="0"/>
                          <a:cs typeface="Arial" charset="0"/>
                        </a:rPr>
                        <a:t> 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الإولى ( </a:t>
                      </a:r>
                      <a:r>
                        <a:rPr kumimoji="0" lang="fr-FR" sz="3600" b="0" i="0" u="sng" strike="noStrike" cap="none" normalizeH="0" baseline="0">
                          <a:ln>
                            <a:noFill/>
                          </a:ln>
                          <a:solidFill>
                            <a:srgbClr val="FF9933"/>
                          </a:solidFill>
                          <a:effectLst/>
                          <a:latin typeface="Arial" charset="0"/>
                          <a:cs typeface="Times New Roman" pitchFamily="18" charset="0"/>
                        </a:rPr>
                        <a:t>2 :11 - 17</a:t>
                      </a:r>
                      <a:r>
                        <a:rPr kumimoji="0" lang="ar-SA" sz="3600" b="0" i="0" u="sng" strike="noStrike" cap="none" normalizeH="0" baseline="0">
                          <a:ln>
                            <a:noFill/>
                          </a:ln>
                          <a:solidFill>
                            <a:srgbClr val="FF9933"/>
                          </a:solidFill>
                          <a:effectLst/>
                          <a:latin typeface="Arial" charset="0"/>
                          <a:cs typeface="Arial" charset="0"/>
                        </a:rPr>
                        <a:t>)</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94022" name="Rectangle 15"/>
          <p:cNvSpPr>
            <a:spLocks noGrp="1" noChangeArrowheads="1"/>
          </p:cNvSpPr>
          <p:nvPr>
            <p:ph type="ctrTitle"/>
          </p:nvPr>
        </p:nvSpPr>
        <p:spPr/>
        <p:txBody>
          <a:bodyPr/>
          <a:lstStyle/>
          <a:p>
            <a:pPr eaLnBrk="1" hangingPunct="1"/>
            <a:r>
              <a:rPr lang="en-US"/>
              <a:t>27c</a:t>
            </a:r>
          </a:p>
        </p:txBody>
      </p:sp>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7314"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8351" name="Group 15"/>
          <p:cNvGraphicFramePr>
            <a:graphicFrameLocks noGrp="1"/>
          </p:cNvGraphicFramePr>
          <p:nvPr/>
        </p:nvGraphicFramePr>
        <p:xfrm>
          <a:off x="34925" y="44450"/>
          <a:ext cx="9074150" cy="630332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379" name="Group 19"/>
          <p:cNvGraphicFramePr>
            <a:graphicFrameLocks noGrp="1"/>
          </p:cNvGraphicFramePr>
          <p:nvPr/>
        </p:nvGraphicFramePr>
        <p:xfrm>
          <a:off x="34925" y="44450"/>
          <a:ext cx="9074150"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8114"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9138"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4991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4991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4991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3458" name="Group 2"/>
          <p:cNvGraphicFramePr>
            <a:graphicFrameLocks noGrp="1"/>
          </p:cNvGraphicFramePr>
          <p:nvPr/>
        </p:nvGraphicFramePr>
        <p:xfrm>
          <a:off x="71438" y="115888"/>
          <a:ext cx="9072562" cy="6579362"/>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0166" name="Rectangle 13"/>
          <p:cNvSpPr>
            <a:spLocks noGrp="1" noChangeArrowheads="1"/>
          </p:cNvSpPr>
          <p:nvPr>
            <p:ph type="ctrTitle"/>
          </p:nvPr>
        </p:nvSpPr>
        <p:spPr/>
        <p:txBody>
          <a:bodyPr/>
          <a:lstStyle/>
          <a:p>
            <a:pPr eaLnBrk="1" hangingPunct="1"/>
            <a:r>
              <a:rPr lang="en-US"/>
              <a:t>27a</a:t>
            </a:r>
          </a:p>
        </p:txBody>
      </p:sp>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4482" name="Group 2"/>
          <p:cNvGraphicFramePr>
            <a:graphicFrameLocks noGrp="1"/>
          </p:cNvGraphicFramePr>
          <p:nvPr/>
        </p:nvGraphicFramePr>
        <p:xfrm>
          <a:off x="34925" y="-26988"/>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5506"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6530" name="Group 2"/>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7565" name="Group 13"/>
          <p:cNvGraphicFramePr>
            <a:graphicFrameLocks noGrp="1"/>
          </p:cNvGraphicFramePr>
          <p:nvPr/>
        </p:nvGraphicFramePr>
        <p:xfrm>
          <a:off x="34925" y="44450"/>
          <a:ext cx="9145588"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8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6306"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733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1650" name="Group 2"/>
          <p:cNvGraphicFramePr>
            <a:graphicFrameLocks noGrp="1"/>
          </p:cNvGraphicFramePr>
          <p:nvPr/>
        </p:nvGraphicFramePr>
        <p:xfrm>
          <a:off x="107950" y="44450"/>
          <a:ext cx="9072563" cy="63642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66:12-14</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التي نطقت بها شفتاي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voeux,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8358" name="Rectangle 13"/>
          <p:cNvSpPr>
            <a:spLocks noGrp="1" noChangeArrowheads="1"/>
          </p:cNvSpPr>
          <p:nvPr>
            <p:ph type="ctrTitle"/>
          </p:nvPr>
        </p:nvSpPr>
        <p:spPr/>
        <p:txBody>
          <a:bodyPr/>
          <a:lstStyle/>
          <a:p>
            <a:pPr eaLnBrk="1" hangingPunct="1"/>
            <a:r>
              <a:rPr lang="en-US" sz="900" dirty="0"/>
              <a:t>27pg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2674" name="Group 2"/>
          <p:cNvGraphicFramePr>
            <a:graphicFrameLocks noGrp="1"/>
          </p:cNvGraphicFramePr>
          <p:nvPr/>
        </p:nvGraphicFramePr>
        <p:xfrm>
          <a:off x="34925" y="44450"/>
          <a:ext cx="9145588" cy="65715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a:t>
                      </a:r>
                      <a:r>
                        <a:rPr kumimoji="0" lang="en-US" sz="4000" b="0" i="0" u="sng" strike="noStrike" cap="none" normalizeH="0" baseline="0">
                          <a:ln>
                            <a:noFill/>
                          </a:ln>
                          <a:solidFill>
                            <a:srgbClr val="FF9933"/>
                          </a:solidFill>
                          <a:effectLst/>
                          <a:latin typeface="Arial" charset="0"/>
                          <a:cs typeface="Arial" charset="0"/>
                        </a:rPr>
                        <a:t>21:12-19</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9382" name="Rectangle 13"/>
          <p:cNvSpPr>
            <a:spLocks noGrp="1" noChangeArrowheads="1"/>
          </p:cNvSpPr>
          <p:nvPr>
            <p:ph type="ctrTitle"/>
          </p:nvPr>
        </p:nvSpPr>
        <p:spPr/>
        <p:txBody>
          <a:bodyPr/>
          <a:lstStyle/>
          <a:p>
            <a:pPr eaLnBrk="1" hangingPunct="1"/>
            <a:r>
              <a:rPr lang="en-US" dirty="0"/>
              <a:t>27g</a:t>
            </a:r>
          </a:p>
        </p:txBody>
      </p:sp>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3698" name="Group 2"/>
          <p:cNvGraphicFramePr>
            <a:graphicFrameLocks noGrp="1"/>
          </p:cNvGraphicFramePr>
          <p:nvPr/>
        </p:nvGraphicFramePr>
        <p:xfrm>
          <a:off x="34925" y="115888"/>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4722" name="Group 2"/>
          <p:cNvGraphicFramePr>
            <a:graphicFrameLocks noGrp="1"/>
          </p:cNvGraphicFramePr>
          <p:nvPr/>
        </p:nvGraphicFramePr>
        <p:xfrm>
          <a:off x="34925" y="44450"/>
          <a:ext cx="9145588" cy="685190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 </a:t>
                      </a:r>
                      <a:endParaRPr kumimoji="0" lang="fr-FR"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24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2573" name="Group 13"/>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eighth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huitième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44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5144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8050" name="Group 2"/>
          <p:cNvGraphicFramePr>
            <a:graphicFrameLocks noGrp="1"/>
          </p:cNvGraphicFramePr>
          <p:nvPr/>
        </p:nvGraphicFramePr>
        <p:xfrm>
          <a:off x="107950" y="115888"/>
          <a:ext cx="8928100" cy="646754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4 : 3,6-7</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سرورا في قلبي </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15529" name="Rectangle 13"/>
          <p:cNvSpPr>
            <a:spLocks noGrp="1" noChangeArrowheads="1"/>
          </p:cNvSpPr>
          <p:nvPr>
            <p:ph type="ctrTitle"/>
          </p:nvPr>
        </p:nvSpPr>
        <p:spPr/>
        <p:txBody>
          <a:bodyPr/>
          <a:lstStyle/>
          <a:p>
            <a:pPr eaLnBrk="1" hangingPunct="1"/>
            <a:r>
              <a:rPr lang="en-US" sz="900" dirty="0"/>
              <a:t>28pv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9074" name="Group 2"/>
          <p:cNvGraphicFramePr>
            <a:graphicFrameLocks noGrp="1"/>
          </p:cNvGraphicFramePr>
          <p:nvPr/>
        </p:nvGraphicFramePr>
        <p:xfrm>
          <a:off x="34925" y="44450"/>
          <a:ext cx="9074150"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16550" name="Rectangle 13"/>
          <p:cNvSpPr>
            <a:spLocks noGrp="1" noChangeArrowheads="1"/>
          </p:cNvSpPr>
          <p:nvPr>
            <p:ph type="ctrTitle"/>
          </p:nvPr>
        </p:nvSpPr>
        <p:spPr/>
        <p:txBody>
          <a:bodyPr/>
          <a:lstStyle/>
          <a:p>
            <a:pPr eaLnBrk="1" hangingPunct="1"/>
            <a:r>
              <a:rPr lang="en-US" dirty="0"/>
              <a:t>28v</a:t>
            </a:r>
          </a:p>
        </p:txBody>
      </p:sp>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0098" name="Group 2"/>
          <p:cNvGraphicFramePr>
            <a:graphicFrameLocks noGrp="1"/>
          </p:cNvGraphicFramePr>
          <p:nvPr/>
        </p:nvGraphicFramePr>
        <p:xfrm>
          <a:off x="107950" y="44450"/>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1122" name="Group 2"/>
          <p:cNvGraphicFramePr>
            <a:graphicFrameLocks noGrp="1"/>
          </p:cNvGraphicFramePr>
          <p:nvPr/>
        </p:nvGraphicFramePr>
        <p:xfrm>
          <a:off x="107950" y="44450"/>
          <a:ext cx="9001125"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2146"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3170" name="Group 2"/>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16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5216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5218" name="Group 2"/>
          <p:cNvGraphicFramePr>
            <a:graphicFrameLocks noGrp="1"/>
          </p:cNvGraphicFramePr>
          <p:nvPr/>
        </p:nvGraphicFramePr>
        <p:xfrm>
          <a:off x="107950" y="44450"/>
          <a:ext cx="9072563"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113:1-2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سبحوا يا عبيد الرب.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22694" name="Rectangle 13"/>
          <p:cNvSpPr>
            <a:spLocks noGrp="1" noChangeArrowheads="1"/>
          </p:cNvSpPr>
          <p:nvPr>
            <p:ph type="ctrTitle"/>
          </p:nvPr>
        </p:nvSpPr>
        <p:spPr/>
        <p:txBody>
          <a:bodyPr/>
          <a:lstStyle/>
          <a:p>
            <a:pPr eaLnBrk="1" hangingPunct="1"/>
            <a:r>
              <a:rPr lang="en-US" sz="900" dirty="0"/>
              <a:t>28pm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6242" name="Group 2"/>
          <p:cNvGraphicFramePr>
            <a:graphicFrameLocks noGrp="1"/>
          </p:cNvGraphicFramePr>
          <p:nvPr/>
        </p:nvGraphicFramePr>
        <p:xfrm>
          <a:off x="34925" y="115888"/>
          <a:ext cx="9145588" cy="613092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Arial" charset="0"/>
                        </a:rPr>
                        <a:t>8 : 34 - 9 : </a:t>
                      </a:r>
                      <a:r>
                        <a:rPr kumimoji="0" lang="ar-EG" sz="3600" b="0" i="0" u="sng" strike="noStrike" cap="none" normalizeH="0" baseline="0">
                          <a:ln>
                            <a:noFill/>
                          </a:ln>
                          <a:solidFill>
                            <a:srgbClr val="FF9933"/>
                          </a:solidFill>
                          <a:effectLst/>
                          <a:latin typeface="Arial" charset="0"/>
                          <a:cs typeface="Arial" charset="0"/>
                        </a:rPr>
                        <a:t>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86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23718" name="Rectangle 13"/>
          <p:cNvSpPr>
            <a:spLocks noGrp="1" noChangeArrowheads="1"/>
          </p:cNvSpPr>
          <p:nvPr>
            <p:ph type="ctrTitle"/>
          </p:nvPr>
        </p:nvSpPr>
        <p:spPr/>
        <p:txBody>
          <a:bodyPr/>
          <a:lstStyle/>
          <a:p>
            <a:pPr eaLnBrk="1" hangingPunct="1"/>
            <a:r>
              <a:rPr lang="en-US" sz="900" dirty="0"/>
              <a:t>28m</a:t>
            </a:r>
          </a:p>
        </p:txBody>
      </p:sp>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7266" name="Group 2"/>
          <p:cNvGraphicFramePr>
            <a:graphicFrameLocks noGrp="1"/>
          </p:cNvGraphicFramePr>
          <p:nvPr/>
        </p:nvGraphicFramePr>
        <p:xfrm>
          <a:off x="107950" y="44450"/>
          <a:ext cx="9072563" cy="59753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8290" name="Group 2"/>
          <p:cNvGraphicFramePr>
            <a:graphicFrameLocks noGrp="1"/>
          </p:cNvGraphicFramePr>
          <p:nvPr/>
        </p:nvGraphicFramePr>
        <p:xfrm>
          <a:off x="107950" y="115888"/>
          <a:ext cx="9072563" cy="61727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9314" name="Group 2"/>
          <p:cNvGraphicFramePr>
            <a:graphicFrameLocks noGrp="1"/>
          </p:cNvGraphicFramePr>
          <p:nvPr/>
        </p:nvGraphicFramePr>
        <p:xfrm>
          <a:off x="34925" y="115888"/>
          <a:ext cx="9001125"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7810"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5278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527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527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2386" name="Group 2"/>
          <p:cNvGraphicFramePr>
            <a:graphicFrameLocks noGrp="1"/>
          </p:cNvGraphicFramePr>
          <p:nvPr/>
        </p:nvGraphicFramePr>
        <p:xfrm>
          <a:off x="34925" y="44450"/>
          <a:ext cx="9074150" cy="662914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رومية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8:14-27</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28838" name="Rectangle 13"/>
          <p:cNvSpPr>
            <a:spLocks noGrp="1" noChangeArrowheads="1"/>
          </p:cNvSpPr>
          <p:nvPr>
            <p:ph type="ctrTitle"/>
          </p:nvPr>
        </p:nvSpPr>
        <p:spPr/>
        <p:txBody>
          <a:bodyPr/>
          <a:lstStyle/>
          <a:p>
            <a:pPr eaLnBrk="1" hangingPunct="1"/>
            <a:r>
              <a:rPr lang="en-US"/>
              <a:t>28p</a:t>
            </a:r>
          </a:p>
        </p:txBody>
      </p:sp>
    </p:spTree>
  </p:cSld>
  <p:clrMapOvr>
    <a:masterClrMapping/>
  </p:clrMapOvr>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3410" name="Group 2"/>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4434" name="Group 2"/>
          <p:cNvGraphicFramePr>
            <a:graphicFrameLocks noGrp="1"/>
          </p:cNvGraphicFramePr>
          <p:nvPr/>
        </p:nvGraphicFramePr>
        <p:xfrm>
          <a:off x="34925" y="44450"/>
          <a:ext cx="9145588" cy="5901754"/>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5458" name="Group 2"/>
          <p:cNvGraphicFramePr>
            <a:graphicFrameLocks noGrp="1"/>
          </p:cNvGraphicFramePr>
          <p:nvPr/>
        </p:nvGraphicFramePr>
        <p:xfrm>
          <a:off x="34925" y="44450"/>
          <a:ext cx="9145588" cy="63033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6482" name="Group 2"/>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7506"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8530"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0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dirty="0">
                <a:solidFill>
                  <a:srgbClr val="FF9900"/>
                </a:solidFill>
              </a:rPr>
              <a:t>The Grace of God the Father be with you all. Amen</a:t>
            </a:r>
          </a:p>
          <a:p>
            <a:endParaRPr lang="ar-EG" sz="3200" dirty="0">
              <a:solidFill>
                <a:srgbClr val="FF9900"/>
              </a:solidFill>
            </a:endParaRPr>
          </a:p>
          <a:p>
            <a:r>
              <a:rPr lang="ar-SA" sz="3200" dirty="0">
                <a:solidFill>
                  <a:srgbClr val="FF9900"/>
                </a:solidFill>
              </a:rPr>
              <a:t>نعمة اللـه الآب فلتحل على أرواحنا يا آبائي وإخوتي. آمين. </a:t>
            </a:r>
          </a:p>
          <a:p>
            <a:endParaRPr lang="en-US" sz="3200" dirty="0">
              <a:solidFill>
                <a:srgbClr val="FF9900"/>
              </a:solidFill>
            </a:endParaRPr>
          </a:p>
          <a:p>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02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537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5370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2626" name="Group 2"/>
          <p:cNvGraphicFramePr>
            <a:graphicFrameLocks noGrp="1"/>
          </p:cNvGraphicFramePr>
          <p:nvPr/>
        </p:nvGraphicFramePr>
        <p:xfrm>
          <a:off x="34925" y="-26988"/>
          <a:ext cx="9217025" cy="6410326"/>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a:t>
                      </a:r>
                      <a:r>
                        <a:rPr kumimoji="0" lang="ar-EG" sz="3600" b="0" i="0" u="sng" strike="noStrike" cap="none" normalizeH="0" baseline="0">
                          <a:ln>
                            <a:noFill/>
                          </a:ln>
                          <a:solidFill>
                            <a:srgbClr val="FF9933"/>
                          </a:solidFill>
                          <a:effectLst/>
                          <a:latin typeface="Arial" charset="0"/>
                          <a:cs typeface="Arial" charset="0"/>
                        </a:rPr>
                        <a:t> 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الإولى ( </a:t>
                      </a:r>
                      <a:r>
                        <a:rPr kumimoji="0" lang="fr-FR" sz="3600" b="0" i="0" u="sng" strike="noStrike" cap="none" normalizeH="0" baseline="0">
                          <a:ln>
                            <a:noFill/>
                          </a:ln>
                          <a:solidFill>
                            <a:srgbClr val="FF9933"/>
                          </a:solidFill>
                          <a:effectLst/>
                          <a:latin typeface="Arial" charset="0"/>
                          <a:cs typeface="Times New Roman" pitchFamily="18" charset="0"/>
                        </a:rPr>
                        <a:t>2 :11 - 17</a:t>
                      </a:r>
                      <a:r>
                        <a:rPr kumimoji="0" lang="ar-SA" sz="3600" b="0" i="0" u="sng" strike="noStrike" cap="none" normalizeH="0" baseline="0">
                          <a:ln>
                            <a:noFill/>
                          </a:ln>
                          <a:solidFill>
                            <a:srgbClr val="FF9933"/>
                          </a:solidFill>
                          <a:effectLst/>
                          <a:latin typeface="Arial" charset="0"/>
                          <a:cs typeface="Arial" charset="0"/>
                        </a:rPr>
                        <a:t>)</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8054" name="Rectangle 13"/>
          <p:cNvSpPr>
            <a:spLocks noGrp="1" noChangeArrowheads="1"/>
          </p:cNvSpPr>
          <p:nvPr>
            <p:ph type="ctrTitle"/>
          </p:nvPr>
        </p:nvSpPr>
        <p:spPr/>
        <p:txBody>
          <a:bodyPr/>
          <a:lstStyle/>
          <a:p>
            <a:pPr eaLnBrk="1" hangingPunct="1"/>
            <a:r>
              <a:rPr lang="en-US"/>
              <a:t>28c</a:t>
            </a:r>
          </a:p>
        </p:txBody>
      </p:sp>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3650"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4674" name="Group 2"/>
          <p:cNvGraphicFramePr>
            <a:graphicFrameLocks noGrp="1"/>
          </p:cNvGraphicFramePr>
          <p:nvPr/>
        </p:nvGraphicFramePr>
        <p:xfrm>
          <a:off x="34925" y="44450"/>
          <a:ext cx="9074150" cy="630332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5698" name="Group 2"/>
          <p:cNvGraphicFramePr>
            <a:graphicFrameLocks noGrp="1"/>
          </p:cNvGraphicFramePr>
          <p:nvPr/>
        </p:nvGraphicFramePr>
        <p:xfrm>
          <a:off x="34925" y="44450"/>
          <a:ext cx="9074150"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214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3170"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543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543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543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9794" name="Group 2"/>
          <p:cNvGraphicFramePr>
            <a:graphicFrameLocks noGrp="1"/>
          </p:cNvGraphicFramePr>
          <p:nvPr/>
        </p:nvGraphicFramePr>
        <p:xfrm>
          <a:off x="71438" y="115888"/>
          <a:ext cx="9072562" cy="6579362"/>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44198" name="Rectangle 13"/>
          <p:cNvSpPr>
            <a:spLocks noGrp="1" noChangeArrowheads="1"/>
          </p:cNvSpPr>
          <p:nvPr>
            <p:ph type="ctrTitle"/>
          </p:nvPr>
        </p:nvSpPr>
        <p:spPr/>
        <p:txBody>
          <a:bodyPr/>
          <a:lstStyle/>
          <a:p>
            <a:pPr eaLnBrk="1" hangingPunct="1"/>
            <a:r>
              <a:rPr lang="en-US"/>
              <a:t>28a</a:t>
            </a:r>
          </a:p>
        </p:txBody>
      </p:sp>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0818" name="Group 2"/>
          <p:cNvGraphicFramePr>
            <a:graphicFrameLocks noGrp="1"/>
          </p:cNvGraphicFramePr>
          <p:nvPr/>
        </p:nvGraphicFramePr>
        <p:xfrm>
          <a:off x="34925" y="-26988"/>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1842"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2866" name="Group 2"/>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3890" name="Group 2"/>
          <p:cNvGraphicFramePr>
            <a:graphicFrameLocks noGrp="1"/>
          </p:cNvGraphicFramePr>
          <p:nvPr/>
        </p:nvGraphicFramePr>
        <p:xfrm>
          <a:off x="34925" y="44450"/>
          <a:ext cx="9145588"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9314"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0338"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136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7986" name="Group 2"/>
          <p:cNvGraphicFramePr>
            <a:graphicFrameLocks noGrp="1"/>
          </p:cNvGraphicFramePr>
          <p:nvPr/>
        </p:nvGraphicFramePr>
        <p:xfrm>
          <a:off x="107950" y="44450"/>
          <a:ext cx="9072563" cy="63642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66:12-14</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التي نطقت بها شفتاي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voeux,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52390" name="Rectangle 13"/>
          <p:cNvSpPr>
            <a:spLocks noGrp="1" noChangeArrowheads="1"/>
          </p:cNvSpPr>
          <p:nvPr>
            <p:ph type="ctrTitle"/>
          </p:nvPr>
        </p:nvSpPr>
        <p:spPr/>
        <p:txBody>
          <a:bodyPr/>
          <a:lstStyle/>
          <a:p>
            <a:pPr eaLnBrk="1" hangingPunct="1"/>
            <a:r>
              <a:rPr lang="en-US" sz="900" dirty="0"/>
              <a:t>28pg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9010" name="Group 2"/>
          <p:cNvGraphicFramePr>
            <a:graphicFrameLocks noGrp="1"/>
          </p:cNvGraphicFramePr>
          <p:nvPr/>
        </p:nvGraphicFramePr>
        <p:xfrm>
          <a:off x="34925" y="44450"/>
          <a:ext cx="9145588" cy="65715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a:t>
                      </a:r>
                      <a:r>
                        <a:rPr kumimoji="0" lang="en-US" sz="4000" b="0" i="0" u="sng" strike="noStrike" cap="none" normalizeH="0" baseline="0">
                          <a:ln>
                            <a:noFill/>
                          </a:ln>
                          <a:solidFill>
                            <a:srgbClr val="FF9933"/>
                          </a:solidFill>
                          <a:effectLst/>
                          <a:latin typeface="Arial" charset="0"/>
                          <a:cs typeface="Arial" charset="0"/>
                        </a:rPr>
                        <a:t>21:12-19</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53414" name="Rectangle 13"/>
          <p:cNvSpPr>
            <a:spLocks noGrp="1" noChangeArrowheads="1"/>
          </p:cNvSpPr>
          <p:nvPr>
            <p:ph type="ctrTitle"/>
          </p:nvPr>
        </p:nvSpPr>
        <p:spPr/>
        <p:txBody>
          <a:bodyPr/>
          <a:lstStyle/>
          <a:p>
            <a:pPr eaLnBrk="1" hangingPunct="1"/>
            <a:r>
              <a:rPr lang="en-US" dirty="0"/>
              <a:t>28g</a:t>
            </a:r>
          </a:p>
        </p:txBody>
      </p:sp>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0034" name="Group 2"/>
          <p:cNvGraphicFramePr>
            <a:graphicFrameLocks noGrp="1"/>
          </p:cNvGraphicFramePr>
          <p:nvPr/>
        </p:nvGraphicFramePr>
        <p:xfrm>
          <a:off x="34925" y="115888"/>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1058" name="Group 2"/>
          <p:cNvGraphicFramePr>
            <a:graphicFrameLocks noGrp="1"/>
          </p:cNvGraphicFramePr>
          <p:nvPr/>
        </p:nvGraphicFramePr>
        <p:xfrm>
          <a:off x="34925" y="44450"/>
          <a:ext cx="9145588" cy="685190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 </a:t>
                      </a:r>
                      <a:endParaRPr kumimoji="0" lang="fr-FR"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6779" name="Group 11"/>
          <p:cNvGraphicFramePr>
            <a:graphicFrameLocks noGrp="1"/>
          </p:cNvGraphicFramePr>
          <p:nvPr/>
        </p:nvGraphicFramePr>
        <p:xfrm>
          <a:off x="250825" y="188913"/>
          <a:ext cx="8642350" cy="6431280"/>
        </p:xfrm>
        <a:graphic>
          <a:graphicData uri="http://schemas.openxmlformats.org/drawingml/2006/table">
            <a:tbl>
              <a:tblPr rtl="1"/>
              <a:tblGrid>
                <a:gridCol w="8642350">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a:t>
                      </a: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neuvième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853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r>
              <a:rPr lang="fr-CA" sz="4400" u="sng">
                <a:solidFill>
                  <a:srgbClr val="FF9933"/>
                </a:solidFill>
              </a:rPr>
              <a:t>Psaume et Évangile du soir</a:t>
            </a:r>
          </a:p>
        </p:txBody>
      </p:sp>
      <p:pic>
        <p:nvPicPr>
          <p:cNvPr id="15585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3106" name="Group 2"/>
          <p:cNvGraphicFramePr>
            <a:graphicFrameLocks noGrp="1"/>
          </p:cNvGraphicFramePr>
          <p:nvPr/>
        </p:nvGraphicFramePr>
        <p:xfrm>
          <a:off x="34925" y="44450"/>
          <a:ext cx="9074150" cy="687844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68:25-26</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a:r>
                      <a:r>
                        <a:rPr kumimoji="0" lang="fr-FR" sz="2800" b="0" i="0" u="none" strike="noStrike" cap="none" normalizeH="0" baseline="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59561" name="Rectangle 13"/>
          <p:cNvSpPr>
            <a:spLocks noGrp="1" noChangeArrowheads="1"/>
          </p:cNvSpPr>
          <p:nvPr>
            <p:ph type="ctrTitle"/>
          </p:nvPr>
        </p:nvSpPr>
        <p:spPr/>
        <p:txBody>
          <a:bodyPr/>
          <a:lstStyle/>
          <a:p>
            <a:pPr eaLnBrk="1" hangingPunct="1"/>
            <a:r>
              <a:rPr lang="en-US" sz="900" dirty="0"/>
              <a:t>29pv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4130"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60582" name="Rectangle 13"/>
          <p:cNvSpPr>
            <a:spLocks noGrp="1" noChangeArrowheads="1"/>
          </p:cNvSpPr>
          <p:nvPr>
            <p:ph type="ctrTitle"/>
          </p:nvPr>
        </p:nvSpPr>
        <p:spPr/>
        <p:txBody>
          <a:bodyPr/>
          <a:lstStyle/>
          <a:p>
            <a:pPr eaLnBrk="1" hangingPunct="1"/>
            <a:r>
              <a:rPr lang="en-US" dirty="0"/>
              <a:t>29v</a:t>
            </a:r>
          </a:p>
        </p:txBody>
      </p:sp>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5154" name="Group 2"/>
          <p:cNvGraphicFramePr>
            <a:graphicFrameLocks noGrp="1"/>
          </p:cNvGraphicFramePr>
          <p:nvPr/>
        </p:nvGraphicFramePr>
        <p:xfrm>
          <a:off x="34925" y="44450"/>
          <a:ext cx="9074150" cy="65690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6178" name="Group 2"/>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7202" name="Group 2"/>
          <p:cNvGraphicFramePr>
            <a:graphicFrameLocks noGrp="1"/>
          </p:cNvGraphicFramePr>
          <p:nvPr/>
        </p:nvGraphicFramePr>
        <p:xfrm>
          <a:off x="107950" y="188913"/>
          <a:ext cx="8928100"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46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r>
              <a:rPr lang="fr-CA" sz="4400" u="sng">
                <a:solidFill>
                  <a:srgbClr val="FF9933"/>
                </a:solidFill>
              </a:rPr>
              <a:t>Psaume et Évangile du Matin</a:t>
            </a:r>
          </a:p>
        </p:txBody>
      </p:sp>
      <p:pic>
        <p:nvPicPr>
          <p:cNvPr id="15646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9250" name="Group 2"/>
          <p:cNvGraphicFramePr>
            <a:graphicFrameLocks noGrp="1"/>
          </p:cNvGraphicFramePr>
          <p:nvPr/>
        </p:nvGraphicFramePr>
        <p:xfrm>
          <a:off x="107950" y="44450"/>
          <a:ext cx="9001125"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8:2-3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65702" name="Rectangle 13"/>
          <p:cNvSpPr>
            <a:spLocks noGrp="1" noChangeArrowheads="1"/>
          </p:cNvSpPr>
          <p:nvPr>
            <p:ph type="ctrTitle"/>
          </p:nvPr>
        </p:nvSpPr>
        <p:spPr/>
        <p:txBody>
          <a:bodyPr/>
          <a:lstStyle/>
          <a:p>
            <a:pPr eaLnBrk="1" hangingPunct="1"/>
            <a:r>
              <a:rPr lang="en-US" sz="900" dirty="0"/>
              <a:t>29pm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0274" name="Group 2"/>
          <p:cNvGraphicFramePr>
            <a:graphicFrameLocks noGrp="1"/>
          </p:cNvGraphicFramePr>
          <p:nvPr/>
        </p:nvGraphicFramePr>
        <p:xfrm>
          <a:off x="107950" y="-26988"/>
          <a:ext cx="9001125" cy="669607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600" b="0" i="0" u="sng" strike="noStrike" cap="none" normalizeH="0" baseline="0">
                          <a:ln>
                            <a:noFill/>
                          </a:ln>
                          <a:solidFill>
                            <a:srgbClr val="FF9933"/>
                          </a:solidFill>
                          <a:effectLst/>
                          <a:latin typeface="Arial" charset="0"/>
                          <a:cs typeface="Arial" charset="0"/>
                        </a:rPr>
                        <a:t>4 : 15 - 24</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 16 Jésus lui dit: " Va, appelle ton mari et reviens ici."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100000"/>
                        </a:lnSpc>
                        <a:spcBef>
                          <a:spcPct val="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66726" name="Rectangle 13"/>
          <p:cNvSpPr>
            <a:spLocks noGrp="1" noChangeArrowheads="1"/>
          </p:cNvSpPr>
          <p:nvPr>
            <p:ph type="ctrTitle"/>
          </p:nvPr>
        </p:nvSpPr>
        <p:spPr/>
        <p:txBody>
          <a:bodyPr/>
          <a:lstStyle/>
          <a:p>
            <a:pPr eaLnBrk="1" hangingPunct="1"/>
            <a:r>
              <a:rPr lang="en-US" sz="900" dirty="0"/>
              <a:t>29m</a:t>
            </a:r>
          </a:p>
        </p:txBody>
      </p:sp>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1298" name="Group 2"/>
          <p:cNvGraphicFramePr>
            <a:graphicFrameLocks noGrp="1"/>
          </p:cNvGraphicFramePr>
          <p:nvPr/>
        </p:nvGraphicFramePr>
        <p:xfrm>
          <a:off x="107950" y="44450"/>
          <a:ext cx="8928100" cy="6453188"/>
        </p:xfrm>
        <a:graphic>
          <a:graphicData uri="http://schemas.openxmlformats.org/drawingml/2006/table">
            <a:tbl>
              <a:tblPr rtl="1"/>
              <a:tblGrid>
                <a:gridCol w="417671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lui répondit: " Je n'ai pas de mari.". 18 Jésus lui dit: " Tu dis bien; je n'ai pas de mari; tu en as eu cinq et l'homme que tu as maintenant n'est pas ton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2322" name="Group 2"/>
          <p:cNvGraphicFramePr>
            <a:graphicFrameLocks noGrp="1"/>
          </p:cNvGraphicFramePr>
          <p:nvPr/>
        </p:nvGraphicFramePr>
        <p:xfrm>
          <a:off x="107950" y="115888"/>
          <a:ext cx="8928100" cy="5799201"/>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3346" name="Group 2"/>
          <p:cNvGraphicFramePr>
            <a:graphicFrameLocks noGrp="1"/>
          </p:cNvGraphicFramePr>
          <p:nvPr/>
        </p:nvGraphicFramePr>
        <p:xfrm>
          <a:off x="107950" y="44450"/>
          <a:ext cx="8928100" cy="6262688"/>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4370" name="Group 2"/>
          <p:cNvGraphicFramePr>
            <a:graphicFrameLocks noGrp="1"/>
          </p:cNvGraphicFramePr>
          <p:nvPr/>
        </p:nvGraphicFramePr>
        <p:xfrm>
          <a:off x="34925" y="115888"/>
          <a:ext cx="9074150" cy="64922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EG" sz="2400" b="1" i="0" u="none" strike="noStrike" cap="none" normalizeH="0" baseline="0">
                          <a:ln>
                            <a:noFill/>
                          </a:ln>
                          <a:solidFill>
                            <a:srgbClr val="FF9900"/>
                          </a:solidFill>
                          <a:effectLst/>
                          <a:latin typeface="Arial" charset="0"/>
                          <a:cs typeface="Arial" charset="0"/>
                        </a:rPr>
                        <a:t>( والمجد للـه دائماً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ar-EG" sz="2600" b="0" i="0" u="none" strike="noStrike" cap="none" normalizeH="0" baseline="0" dirty="0">
                          <a:ln>
                            <a:noFill/>
                          </a:ln>
                          <a:solidFill>
                            <a:schemeClr val="bg1"/>
                          </a:solidFill>
                          <a:effectLst/>
                          <a:latin typeface="Arial" charset="0"/>
                          <a:cs typeface="Arial" charset="0"/>
                        </a:rPr>
                        <a:t>23</a:t>
                      </a:r>
                      <a:r>
                        <a:rPr kumimoji="0" lang="en-US" sz="2600" b="0" i="0" u="none" strike="noStrike" cap="none" normalizeH="0" baseline="0" dirty="0">
                          <a:ln>
                            <a:noFill/>
                          </a:ln>
                          <a:solidFill>
                            <a:schemeClr val="bg1"/>
                          </a:solidFill>
                          <a:effectLst/>
                          <a:latin typeface="Arial" charset="0"/>
                          <a:cs typeface="Arial" charset="0"/>
                        </a:rPr>
                        <a:t> </a:t>
                      </a:r>
                      <a:r>
                        <a:rPr kumimoji="0" lang="ar-EG" sz="2600" b="0" i="0" u="none" strike="noStrike" cap="none" normalizeH="0" baseline="0" dirty="0">
                          <a:ln>
                            <a:noFill/>
                          </a:ln>
                          <a:solidFill>
                            <a:schemeClr val="bg1"/>
                          </a:solidFill>
                          <a:effectLst/>
                          <a:latin typeface="Arial" charset="0"/>
                          <a:cs typeface="Arial" charset="0"/>
                        </a:rPr>
                        <a:t> </a:t>
                      </a:r>
                      <a:r>
                        <a:rPr kumimoji="0" lang="fr-FR" sz="2600" b="0" i="0" u="none" strike="noStrike" cap="none" normalizeH="0" baseline="0" dirty="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600" b="1" i="0" u="none" strike="noStrike" cap="none" normalizeH="0" baseline="0" dirty="0">
                          <a:ln>
                            <a:noFill/>
                          </a:ln>
                          <a:solidFill>
                            <a:srgbClr val="FF9900"/>
                          </a:solidFill>
                          <a:effectLst/>
                          <a:latin typeface="Arial" charset="0"/>
                          <a:cs typeface="Arial" charset="0"/>
                        </a:rPr>
                        <a:t>(Gloire à Dieu éternellement.)</a:t>
                      </a:r>
                      <a:endParaRPr kumimoji="0" lang="ar-EG" sz="26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dirty="0">
                          <a:ln>
                            <a:noFill/>
                          </a:ln>
                          <a:solidFill>
                            <a:srgbClr val="FF9900"/>
                          </a:solidFill>
                          <a:effectLst/>
                          <a:latin typeface="Arial" charset="0"/>
                          <a:cs typeface="Arial" charset="0"/>
                        </a:rPr>
                        <a:t>(Glory be to God forever.)</a:t>
                      </a:r>
                      <a:endParaRPr kumimoji="0" lang="en-CA" sz="26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1842"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57184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5718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5718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7442"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72870" name="Rectangle 13"/>
          <p:cNvSpPr>
            <a:spLocks noGrp="1" noChangeArrowheads="1"/>
          </p:cNvSpPr>
          <p:nvPr>
            <p:ph type="ctrTitle"/>
          </p:nvPr>
        </p:nvSpPr>
        <p:spPr/>
        <p:txBody>
          <a:bodyPr/>
          <a:lstStyle/>
          <a:p>
            <a:pPr eaLnBrk="1" hangingPunct="1"/>
            <a:r>
              <a:rPr lang="en-US"/>
              <a:t>29p</a:t>
            </a:r>
          </a:p>
        </p:txBody>
      </p:sp>
    </p:spTree>
  </p:cSld>
  <p:clrMapOvr>
    <a:masterClrMapping/>
  </p:clrMapOvr>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8466"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9490"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0514"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6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98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577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5779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4610" name="Group 2"/>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79014" name="Rectangle 13"/>
          <p:cNvSpPr>
            <a:spLocks noGrp="1" noChangeArrowheads="1"/>
          </p:cNvSpPr>
          <p:nvPr>
            <p:ph type="ctrTitle"/>
          </p:nvPr>
        </p:nvSpPr>
        <p:spPr/>
        <p:txBody>
          <a:bodyPr/>
          <a:lstStyle/>
          <a:p>
            <a:pPr eaLnBrk="1" hangingPunct="1"/>
            <a:r>
              <a:rPr lang="en-US"/>
              <a:t>29c</a:t>
            </a:r>
          </a:p>
        </p:txBody>
      </p:sp>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5634"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6658" name="Group 2"/>
          <p:cNvGraphicFramePr>
            <a:graphicFrameLocks noGrp="1"/>
          </p:cNvGraphicFramePr>
          <p:nvPr/>
        </p:nvGraphicFramePr>
        <p:xfrm>
          <a:off x="34925" y="115888"/>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7682" name="Group 2"/>
          <p:cNvGraphicFramePr>
            <a:graphicFrameLocks noGrp="1"/>
          </p:cNvGraphicFramePr>
          <p:nvPr/>
        </p:nvGraphicFramePr>
        <p:xfrm>
          <a:off x="34925" y="-26988"/>
          <a:ext cx="9001125" cy="686784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8706"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9730" name="Group 2"/>
          <p:cNvGraphicFramePr>
            <a:graphicFrameLocks noGrp="1"/>
          </p:cNvGraphicFramePr>
          <p:nvPr/>
        </p:nvGraphicFramePr>
        <p:xfrm>
          <a:off x="34925" y="115888"/>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0754" name="Group 2"/>
          <p:cNvGraphicFramePr>
            <a:graphicFrameLocks noGrp="1"/>
          </p:cNvGraphicFramePr>
          <p:nvPr/>
        </p:nvGraphicFramePr>
        <p:xfrm>
          <a:off x="34925" y="188913"/>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617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02"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a:solidFill>
                  <a:schemeClr val="bg1"/>
                </a:solidFill>
              </a:rPr>
              <a:t>The Acts of our fathers, the apostles, may their blessings be with us.  Amen.</a:t>
            </a:r>
          </a:p>
        </p:txBody>
      </p:sp>
      <p:sp>
        <p:nvSpPr>
          <p:cNvPr id="15872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5872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5872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4850"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88230" name="Rectangle 13"/>
          <p:cNvSpPr>
            <a:spLocks noGrp="1" noChangeArrowheads="1"/>
          </p:cNvSpPr>
          <p:nvPr>
            <p:ph type="ctrTitle"/>
          </p:nvPr>
        </p:nvSpPr>
        <p:spPr/>
        <p:txBody>
          <a:bodyPr/>
          <a:lstStyle/>
          <a:p>
            <a:pPr eaLnBrk="1" hangingPunct="1"/>
            <a:r>
              <a:rPr lang="en-US"/>
              <a:t>29a</a:t>
            </a:r>
          </a:p>
        </p:txBody>
      </p:sp>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5874" name="Group 2"/>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6898" name="Group 2"/>
          <p:cNvGraphicFramePr>
            <a:graphicFrameLocks noGrp="1"/>
          </p:cNvGraphicFramePr>
          <p:nvPr/>
        </p:nvGraphicFramePr>
        <p:xfrm>
          <a:off x="34925" y="44450"/>
          <a:ext cx="9001125" cy="601440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7922"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8946" name="Group 2"/>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9970"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0994" name="Group 2"/>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5394"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6418"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4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5090" name="Group 2"/>
          <p:cNvGraphicFramePr>
            <a:graphicFrameLocks noGrp="1"/>
          </p:cNvGraphicFramePr>
          <p:nvPr/>
        </p:nvGraphicFramePr>
        <p:xfrm>
          <a:off x="34925" y="44450"/>
          <a:ext cx="9145588" cy="6449568"/>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45:14-15</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45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98470" name="Rectangle 13"/>
          <p:cNvSpPr>
            <a:spLocks noGrp="1" noChangeArrowheads="1"/>
          </p:cNvSpPr>
          <p:nvPr>
            <p:ph type="ctrTitle"/>
          </p:nvPr>
        </p:nvSpPr>
        <p:spPr/>
        <p:txBody>
          <a:bodyPr/>
          <a:lstStyle/>
          <a:p>
            <a:pPr eaLnBrk="1" hangingPunct="1"/>
            <a:r>
              <a:rPr lang="en-US" sz="900" dirty="0"/>
              <a:t>29pg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6114"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99494" name="Rectangle 13"/>
          <p:cNvSpPr>
            <a:spLocks noGrp="1" noChangeArrowheads="1"/>
          </p:cNvSpPr>
          <p:nvPr>
            <p:ph type="ctrTitle"/>
          </p:nvPr>
        </p:nvSpPr>
        <p:spPr/>
        <p:txBody>
          <a:bodyPr/>
          <a:lstStyle/>
          <a:p>
            <a:pPr eaLnBrk="1" hangingPunct="1"/>
            <a:r>
              <a:rPr lang="en-US" dirty="0"/>
              <a:t>29g</a:t>
            </a:r>
          </a:p>
        </p:txBody>
      </p:sp>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7138" name="Group 2"/>
          <p:cNvGraphicFramePr>
            <a:graphicFrameLocks noGrp="1"/>
          </p:cNvGraphicFramePr>
          <p:nvPr/>
        </p:nvGraphicFramePr>
        <p:xfrm>
          <a:off x="34925" y="115888"/>
          <a:ext cx="9001125"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8162" name="Group 2"/>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9186" name="Group 2"/>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0210"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46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6954" name="Group 10"/>
          <p:cNvGraphicFramePr>
            <a:graphicFrameLocks noGrp="1"/>
          </p:cNvGraphicFramePr>
          <p:nvPr/>
        </p:nvGraphicFramePr>
        <p:xfrm>
          <a:off x="539750" y="333375"/>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Thirty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الثلاثون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توت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665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Vespers Psalm and Gospel</a:t>
            </a:r>
          </a:p>
          <a:p>
            <a:r>
              <a:rPr lang="ar-EG" sz="4400" u="sng">
                <a:solidFill>
                  <a:srgbClr val="FF9933"/>
                </a:solidFill>
              </a:rPr>
              <a:t>مزمور و أنجيل  عشية</a:t>
            </a:r>
          </a:p>
          <a:p>
            <a:r>
              <a:rPr lang="fr-CA" sz="4400" u="sng">
                <a:solidFill>
                  <a:srgbClr val="FF9933"/>
                </a:solidFill>
              </a:rPr>
              <a:t>Psaume et Évangile du soir</a:t>
            </a:r>
          </a:p>
        </p:txBody>
      </p:sp>
      <p:pic>
        <p:nvPicPr>
          <p:cNvPr id="16066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2258" name="Group 2"/>
          <p:cNvGraphicFramePr>
            <a:graphicFrameLocks noGrp="1"/>
          </p:cNvGraphicFramePr>
          <p:nvPr/>
        </p:nvGraphicFramePr>
        <p:xfrm>
          <a:off x="34925" y="44450"/>
          <a:ext cx="9074150" cy="683330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132 : 9 -10 ,17 -18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07686" name="Rectangle 13"/>
          <p:cNvSpPr>
            <a:spLocks noGrp="1" noChangeArrowheads="1"/>
          </p:cNvSpPr>
          <p:nvPr>
            <p:ph type="ctrTitle"/>
          </p:nvPr>
        </p:nvSpPr>
        <p:spPr/>
        <p:txBody>
          <a:bodyPr/>
          <a:lstStyle/>
          <a:p>
            <a:pPr eaLnBrk="1" hangingPunct="1"/>
            <a:r>
              <a:rPr lang="en-US" sz="900" dirty="0"/>
              <a:t>30pv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3282" name="Group 2"/>
          <p:cNvGraphicFramePr>
            <a:graphicFrameLocks noGrp="1"/>
          </p:cNvGraphicFramePr>
          <p:nvPr/>
        </p:nvGraphicFramePr>
        <p:xfrm>
          <a:off x="34925" y="44450"/>
          <a:ext cx="9074150" cy="596271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Arial"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08710" name="Rectangle 13"/>
          <p:cNvSpPr>
            <a:spLocks noGrp="1" noChangeArrowheads="1"/>
          </p:cNvSpPr>
          <p:nvPr>
            <p:ph type="ctrTitle"/>
          </p:nvPr>
        </p:nvSpPr>
        <p:spPr/>
        <p:txBody>
          <a:bodyPr/>
          <a:lstStyle/>
          <a:p>
            <a:pPr eaLnBrk="1" hangingPunct="1"/>
            <a:r>
              <a:rPr lang="en-US" dirty="0"/>
              <a:t>30v</a:t>
            </a:r>
          </a:p>
        </p:txBody>
      </p:sp>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4306" name="Group 2"/>
          <p:cNvGraphicFramePr>
            <a:graphicFrameLocks noGrp="1"/>
          </p:cNvGraphicFramePr>
          <p:nvPr/>
        </p:nvGraphicFramePr>
        <p:xfrm>
          <a:off x="34925" y="115888"/>
          <a:ext cx="9074150" cy="6389434"/>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5330" name="Group 2"/>
          <p:cNvGraphicFramePr>
            <a:graphicFrameLocks noGrp="1"/>
          </p:cNvGraphicFramePr>
          <p:nvPr/>
        </p:nvGraphicFramePr>
        <p:xfrm>
          <a:off x="107950" y="115888"/>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6354" name="Group 2"/>
          <p:cNvGraphicFramePr>
            <a:graphicFrameLocks noGrp="1"/>
          </p:cNvGraphicFramePr>
          <p:nvPr/>
        </p:nvGraphicFramePr>
        <p:xfrm>
          <a:off x="34925" y="115888"/>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7378" name="Group 2"/>
          <p:cNvGraphicFramePr>
            <a:graphicFrameLocks noGrp="1"/>
          </p:cNvGraphicFramePr>
          <p:nvPr/>
        </p:nvGraphicFramePr>
        <p:xfrm>
          <a:off x="107950" y="115888"/>
          <a:ext cx="8928100" cy="676656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8402"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9426" name="Group 2"/>
          <p:cNvGraphicFramePr>
            <a:graphicFrameLocks noGrp="1"/>
          </p:cNvGraphicFramePr>
          <p:nvPr/>
        </p:nvGraphicFramePr>
        <p:xfrm>
          <a:off x="107950" y="115888"/>
          <a:ext cx="892810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045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1474" name="Group 2"/>
          <p:cNvGraphicFramePr>
            <a:graphicFrameLocks noGrp="1"/>
          </p:cNvGraphicFramePr>
          <p:nvPr/>
        </p:nvGraphicFramePr>
        <p:xfrm>
          <a:off x="107950" y="115888"/>
          <a:ext cx="9001125" cy="5475288"/>
        </p:xfrm>
        <a:graphic>
          <a:graphicData uri="http://schemas.openxmlformats.org/drawingml/2006/table">
            <a:tbl>
              <a:tblPr rtl="1"/>
              <a:tblGrid>
                <a:gridCol w="5257800">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rtl="0"/>
            <a:r>
              <a:rPr lang="en-US" sz="4400" u="sng">
                <a:solidFill>
                  <a:srgbClr val="FF9933"/>
                </a:solidFill>
              </a:rPr>
              <a:t>Matins Psalm and Gospel</a:t>
            </a:r>
          </a:p>
          <a:p>
            <a:r>
              <a:rPr lang="ar-EG" sz="4400" u="sng">
                <a:solidFill>
                  <a:srgbClr val="FF9933"/>
                </a:solidFill>
              </a:rPr>
              <a:t>مزمور و أنجيل  باكر</a:t>
            </a:r>
          </a:p>
          <a:p>
            <a:r>
              <a:rPr lang="fr-CA" sz="4400" u="sng">
                <a:solidFill>
                  <a:srgbClr val="FF9933"/>
                </a:solidFill>
              </a:rPr>
              <a:t>Psaume et Évangile du Matin</a:t>
            </a:r>
          </a:p>
        </p:txBody>
      </p:sp>
      <p:pic>
        <p:nvPicPr>
          <p:cNvPr id="16179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352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110:4-5, 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8950" name="Rectangle 13"/>
          <p:cNvSpPr>
            <a:spLocks noGrp="1" noChangeArrowheads="1"/>
          </p:cNvSpPr>
          <p:nvPr>
            <p:ph type="ctrTitle"/>
          </p:nvPr>
        </p:nvSpPr>
        <p:spPr/>
        <p:txBody>
          <a:bodyPr/>
          <a:lstStyle/>
          <a:p>
            <a:pPr eaLnBrk="1" hangingPunct="1"/>
            <a:r>
              <a:rPr lang="en-US" sz="900" dirty="0"/>
              <a:t>30pm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4546" name="Group 2"/>
          <p:cNvGraphicFramePr>
            <a:graphicFrameLocks noGrp="1"/>
          </p:cNvGraphicFramePr>
          <p:nvPr/>
        </p:nvGraphicFramePr>
        <p:xfrm>
          <a:off x="107950" y="44450"/>
          <a:ext cx="9001125" cy="6661152"/>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9974" name="Rectangle 13"/>
          <p:cNvSpPr>
            <a:spLocks noGrp="1" noChangeArrowheads="1"/>
          </p:cNvSpPr>
          <p:nvPr>
            <p:ph type="ctrTitle"/>
          </p:nvPr>
        </p:nvSpPr>
        <p:spPr/>
        <p:txBody>
          <a:bodyPr/>
          <a:lstStyle/>
          <a:p>
            <a:pPr eaLnBrk="1" hangingPunct="1"/>
            <a:r>
              <a:rPr lang="en-US" sz="900" dirty="0"/>
              <a:t>30m</a:t>
            </a:r>
          </a:p>
        </p:txBody>
      </p:sp>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5570" name="Group 2"/>
          <p:cNvGraphicFramePr>
            <a:graphicFrameLocks noGrp="1"/>
          </p:cNvGraphicFramePr>
          <p:nvPr/>
        </p:nvGraphicFramePr>
        <p:xfrm>
          <a:off x="34925" y="115888"/>
          <a:ext cx="9074150" cy="647109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6594" name="Group 2"/>
          <p:cNvGraphicFramePr>
            <a:graphicFrameLocks noGrp="1"/>
          </p:cNvGraphicFramePr>
          <p:nvPr/>
        </p:nvGraphicFramePr>
        <p:xfrm>
          <a:off x="107950" y="115888"/>
          <a:ext cx="8928100" cy="6371845"/>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rirez.22 Heureux êtes-vous lorsque les hommes vous haïssent, lorsqu'ils vous rejettent, et qu'ils insultent et proscrivent votre nom comme infâme, à cause du Fils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7618" name="Group 2"/>
          <p:cNvGraphicFramePr>
            <a:graphicFrameLocks noGrp="1"/>
          </p:cNvGraphicFramePr>
          <p:nvPr/>
        </p:nvGraphicFramePr>
        <p:xfrm>
          <a:off x="179388" y="115888"/>
          <a:ext cx="8929687"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39608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4066" name="Rectangle 2"/>
          <p:cNvSpPr>
            <a:spLocks noGrp="1" noChangeArrowheads="1"/>
          </p:cNvSpPr>
          <p:nvPr>
            <p:ph type="title" idx="4294967295"/>
          </p:nvPr>
        </p:nvSpPr>
        <p:spPr>
          <a:xfrm>
            <a:off x="419100" y="5241925"/>
            <a:ext cx="8545513" cy="254000"/>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62406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6240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b="1">
                <a:solidFill>
                  <a:schemeClr val="bg1"/>
                </a:solidFill>
              </a:rPr>
              <a:t>THE PAULINE EPISTLE</a:t>
            </a:r>
          </a:p>
        </p:txBody>
      </p:sp>
      <p:pic>
        <p:nvPicPr>
          <p:cNvPr id="16240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0690" name="Group 2"/>
          <p:cNvGraphicFramePr>
            <a:graphicFrameLocks noGrp="1"/>
          </p:cNvGraphicFramePr>
          <p:nvPr/>
        </p:nvGraphicFramePr>
        <p:xfrm>
          <a:off x="34925" y="44450"/>
          <a:ext cx="9074150" cy="65880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3:10 - 4:1-22</a:t>
                      </a:r>
                      <a:r>
                        <a:rPr kumimoji="0" lang="ar-EG" sz="28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5094" name="Rectangle 13"/>
          <p:cNvSpPr>
            <a:spLocks noGrp="1" noChangeArrowheads="1"/>
          </p:cNvSpPr>
          <p:nvPr>
            <p:ph type="ctrTitle"/>
          </p:nvPr>
        </p:nvSpPr>
        <p:spPr/>
        <p:txBody>
          <a:bodyPr/>
          <a:lstStyle/>
          <a:p>
            <a:pPr eaLnBrk="1" hangingPunct="1"/>
            <a:r>
              <a:rPr lang="en-US"/>
              <a:t>30p</a:t>
            </a:r>
          </a:p>
        </p:txBody>
      </p:sp>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1714" name="Group 2"/>
          <p:cNvGraphicFramePr>
            <a:graphicFrameLocks noGrp="1"/>
          </p:cNvGraphicFramePr>
          <p:nvPr/>
        </p:nvGraphicFramePr>
        <p:xfrm>
          <a:off x="107950" y="44450"/>
          <a:ext cx="9001125" cy="5978526"/>
        </p:xfrm>
        <a:graphic>
          <a:graphicData uri="http://schemas.openxmlformats.org/drawingml/2006/table">
            <a:tbl>
              <a:tblPr rtl="1"/>
              <a:tblGrid>
                <a:gridCol w="5257800">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273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3762" name="Group 2"/>
          <p:cNvGraphicFramePr>
            <a:graphicFrameLocks noGrp="1"/>
          </p:cNvGraphicFramePr>
          <p:nvPr/>
        </p:nvGraphicFramePr>
        <p:xfrm>
          <a:off x="34925" y="44450"/>
          <a:ext cx="9074150"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وانك منذ الطفولية تعرف الكتب المقدسة القادرة ان تحكّمك للخلاص بالايمان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Depuis ta tendre enfance tu connais les Saintes Écritures; elles ont le pouvoir de te </a:t>
                      </a:r>
                      <a:r>
                        <a:rPr kumimoji="0" lang="fr-FR" sz="2500" b="0" i="0" u="none" strike="noStrike" cap="none" normalizeH="0" baseline="0">
                          <a:ln>
                            <a:noFill/>
                          </a:ln>
                          <a:solidFill>
                            <a:schemeClr val="bg1"/>
                          </a:solidFill>
                          <a:effectLst/>
                          <a:latin typeface="Arial" charset="0"/>
                          <a:cs typeface="Arial" charset="0"/>
                        </a:rPr>
                        <a:t>communiquer</a:t>
                      </a:r>
                      <a:r>
                        <a:rPr kumimoji="0" lang="fr-FR" sz="2800" b="0" i="0" u="none" strike="noStrike" cap="none" normalizeH="0" baseline="0">
                          <a:ln>
                            <a:noFill/>
                          </a:ln>
                          <a:solidFill>
                            <a:schemeClr val="bg1"/>
                          </a:solidFill>
                          <a:effectLst/>
                          <a:latin typeface="Arial" charset="0"/>
                          <a:cs typeface="Arial" charset="0"/>
                        </a:rPr>
                        <a:t> la sagesse qui conduit au salut par la foi qui est dans le Christ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that from childhood you have known the Holy Scriptures, which are able to make you wise for salvation through faith which is in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4786" name="Group 2"/>
          <p:cNvGraphicFramePr>
            <a:graphicFrameLocks noGrp="1"/>
          </p:cNvGraphicFramePr>
          <p:nvPr/>
        </p:nvGraphicFramePr>
        <p:xfrm>
          <a:off x="34925" y="44450"/>
          <a:ext cx="9074150"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5810" name="Group 2"/>
          <p:cNvGraphicFramePr>
            <a:graphicFrameLocks noGrp="1"/>
          </p:cNvGraphicFramePr>
          <p:nvPr/>
        </p:nvGraphicFramePr>
        <p:xfrm>
          <a:off x="107950" y="44450"/>
          <a:ext cx="9001125" cy="60165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683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785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8882" name="Group 2"/>
          <p:cNvGraphicFramePr>
            <a:graphicFrameLocks noGrp="1"/>
          </p:cNvGraphicFramePr>
          <p:nvPr/>
        </p:nvGraphicFramePr>
        <p:xfrm>
          <a:off x="34925" y="115888"/>
          <a:ext cx="9074150" cy="654253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9906" name="Group 2"/>
          <p:cNvGraphicFramePr>
            <a:graphicFrameLocks noGrp="1"/>
          </p:cNvGraphicFramePr>
          <p:nvPr/>
        </p:nvGraphicFramePr>
        <p:xfrm>
          <a:off x="107950" y="115888"/>
          <a:ext cx="9001125"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0930"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1954" name="Group 2"/>
          <p:cNvGraphicFramePr>
            <a:graphicFrameLocks noGrp="1"/>
          </p:cNvGraphicFramePr>
          <p:nvPr/>
        </p:nvGraphicFramePr>
        <p:xfrm>
          <a:off x="107950" y="115888"/>
          <a:ext cx="8928100" cy="6371845"/>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2978" name="Group 2"/>
          <p:cNvGraphicFramePr>
            <a:graphicFrameLocks noGrp="1"/>
          </p:cNvGraphicFramePr>
          <p:nvPr/>
        </p:nvGraphicFramePr>
        <p:xfrm>
          <a:off x="107950" y="115888"/>
          <a:ext cx="9001125" cy="6049963"/>
        </p:xfrm>
        <a:graphic>
          <a:graphicData uri="http://schemas.openxmlformats.org/drawingml/2006/table">
            <a:tbl>
              <a:tblPr rtl="1"/>
              <a:tblGrid>
                <a:gridCol w="5041900">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002" name="Group 2"/>
          <p:cNvGraphicFramePr>
            <a:graphicFrameLocks noGrp="1"/>
          </p:cNvGraphicFramePr>
          <p:nvPr/>
        </p:nvGraphicFramePr>
        <p:xfrm>
          <a:off x="107950" y="115888"/>
          <a:ext cx="9001125"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5026" name="Group 2"/>
          <p:cNvGraphicFramePr>
            <a:graphicFrameLocks noGrp="1"/>
          </p:cNvGraphicFramePr>
          <p:nvPr/>
        </p:nvGraphicFramePr>
        <p:xfrm>
          <a:off x="34925" y="44450"/>
          <a:ext cx="9074150" cy="6904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050" name="Group 2"/>
          <p:cNvGraphicFramePr>
            <a:graphicFrameLocks noGrp="1"/>
          </p:cNvGraphicFramePr>
          <p:nvPr/>
        </p:nvGraphicFramePr>
        <p:xfrm>
          <a:off x="107950" y="115888"/>
          <a:ext cx="8928100" cy="5834063"/>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 22 Le Seigneur soit avec ton Esprit. La grâce soit avec vous tous.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147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r>
              <a:rPr lang="en-US" sz="3200">
                <a:solidFill>
                  <a:srgbClr val="FF9900"/>
                </a:solidFill>
              </a:rPr>
              <a:t>The Grace of God the Father be with you all. Amen</a:t>
            </a:r>
          </a:p>
          <a:p>
            <a:endParaRPr lang="ar-EG" sz="3200">
              <a:solidFill>
                <a:srgbClr val="FF9900"/>
              </a:solidFill>
            </a:endParaRPr>
          </a:p>
          <a:p>
            <a:r>
              <a:rPr lang="ar-SA" sz="3200">
                <a:solidFill>
                  <a:srgbClr val="FF9900"/>
                </a:solidFill>
              </a:rPr>
              <a:t>نعمة اللـه الآب فلتحل على أرواحنا يا آبائي وإخوتي. آمين. </a:t>
            </a:r>
          </a:p>
          <a:p>
            <a:endParaRPr lang="en-US" sz="3200">
              <a:solidFill>
                <a:srgbClr val="FF9900"/>
              </a:solidFill>
            </a:endParaRPr>
          </a:p>
          <a:p>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249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rtl="0" eaLnBrk="0" hangingPunct="0"/>
            <a:endParaRPr lang="en-US" sz="3200" b="1">
              <a:solidFill>
                <a:srgbClr val="CC0000"/>
              </a:solidFill>
              <a:latin typeface="Times New Roman" pitchFamily="18" charset="0"/>
            </a:endParaRPr>
          </a:p>
        </p:txBody>
      </p:sp>
      <p:sp>
        <p:nvSpPr>
          <p:cNvPr id="16424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CATHOLIC EPISTLE</a:t>
            </a:r>
          </a:p>
        </p:txBody>
      </p:sp>
      <p:pic>
        <p:nvPicPr>
          <p:cNvPr id="16425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0146" name="Group 2"/>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C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43526" name="Rectangle 13"/>
          <p:cNvSpPr>
            <a:spLocks noGrp="1" noChangeArrowheads="1"/>
          </p:cNvSpPr>
          <p:nvPr>
            <p:ph type="ctrTitle"/>
          </p:nvPr>
        </p:nvSpPr>
        <p:spPr/>
        <p:txBody>
          <a:bodyPr/>
          <a:lstStyle/>
          <a:p>
            <a:pPr eaLnBrk="1" hangingPunct="1"/>
            <a:r>
              <a:rPr lang="en-US"/>
              <a:t>30c</a:t>
            </a:r>
          </a:p>
        </p:txBody>
      </p:sp>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1170"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2194"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3218" name="Group 2"/>
          <p:cNvGraphicFramePr>
            <a:graphicFrameLocks noGrp="1"/>
          </p:cNvGraphicFramePr>
          <p:nvPr/>
        </p:nvGraphicFramePr>
        <p:xfrm>
          <a:off x="34925" y="44450"/>
          <a:ext cx="9074150" cy="661397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4242"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5266" name="Group 2"/>
          <p:cNvGraphicFramePr>
            <a:graphicFrameLocks noGrp="1"/>
          </p:cNvGraphicFramePr>
          <p:nvPr/>
        </p:nvGraphicFramePr>
        <p:xfrm>
          <a:off x="107950" y="115888"/>
          <a:ext cx="8928100" cy="600513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 lui la domination pour les siècles! Amen. 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6290"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069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r>
              <a:rPr lang="en-US" sz="2800">
                <a:solidFill>
                  <a:srgbClr val="FF9900"/>
                </a:solidFill>
              </a:rPr>
              <a:t>Do not love the world, nor the things which are in the world. The world shall pass away and all its desires; but he who does the will of God shall abide forever. Amen.</a:t>
            </a:r>
          </a:p>
          <a:p>
            <a:endParaRPr lang="en-US" sz="2800">
              <a:solidFill>
                <a:srgbClr val="FF9900"/>
              </a:solidFill>
            </a:endParaRPr>
          </a:p>
          <a:p>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rtl="0">
              <a:lnSpc>
                <a:spcPct val="85000"/>
              </a:lnSpc>
              <a:spcBef>
                <a:spcPct val="50000"/>
              </a:spcBef>
            </a:pPr>
            <a:endParaRPr lang="fr-CA" sz="2800">
              <a:solidFill>
                <a:srgbClr val="FF9900"/>
              </a:solidFill>
            </a:endParaRPr>
          </a:p>
          <a:p>
            <a:pP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1714" name="Rectangle 2"/>
          <p:cNvSpPr>
            <a:spLocks noGrp="1" noChangeArrowheads="1"/>
          </p:cNvSpPr>
          <p:nvPr>
            <p:ph type="title" idx="4294967295"/>
          </p:nvPr>
        </p:nvSpPr>
        <p:spPr>
          <a:xfrm>
            <a:off x="762000" y="3173413"/>
            <a:ext cx="7772400" cy="244475"/>
          </a:xfrm>
          <a:noFill/>
        </p:spPr>
        <p:txBody>
          <a:bodyPr/>
          <a:lstStyle/>
          <a:p>
            <a:pPr eaLnBrk="1" hangingPunct="1"/>
            <a:r>
              <a:rPr lang="en-AU" sz="4000" i="1" dirty="0">
                <a:solidFill>
                  <a:schemeClr val="bg1"/>
                </a:solidFill>
              </a:rPr>
              <a:t>The Acts of our fathers, the apostles, may their blessings be with us.  Amen.</a:t>
            </a:r>
          </a:p>
        </p:txBody>
      </p:sp>
      <p:sp>
        <p:nvSpPr>
          <p:cNvPr id="16517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rtl="0">
              <a:spcBef>
                <a:spcPct val="50000"/>
              </a:spcBef>
            </a:pPr>
            <a:r>
              <a:rPr lang="en-US" sz="4000">
                <a:solidFill>
                  <a:schemeClr val="bg1"/>
                </a:solidFill>
              </a:rPr>
              <a:t>THE PRAXIS</a:t>
            </a:r>
          </a:p>
        </p:txBody>
      </p:sp>
      <p:pic>
        <p:nvPicPr>
          <p:cNvPr id="16517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6517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0386"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52742" name="Rectangle 13"/>
          <p:cNvSpPr>
            <a:spLocks noGrp="1" noChangeArrowheads="1"/>
          </p:cNvSpPr>
          <p:nvPr>
            <p:ph type="ctrTitle"/>
          </p:nvPr>
        </p:nvSpPr>
        <p:spPr/>
        <p:txBody>
          <a:bodyPr/>
          <a:lstStyle/>
          <a:p>
            <a:pPr eaLnBrk="1" hangingPunct="1"/>
            <a:r>
              <a:rPr lang="en-US"/>
              <a:t>30a</a:t>
            </a:r>
          </a:p>
        </p:txBody>
      </p:sp>
    </p:spTree>
  </p:cSld>
  <p:clrMapOvr>
    <a:masterClrMapping/>
  </p:clrMapOvr>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1410" name="Group 2"/>
          <p:cNvGraphicFramePr>
            <a:graphicFrameLocks noGrp="1"/>
          </p:cNvGraphicFramePr>
          <p:nvPr/>
        </p:nvGraphicFramePr>
        <p:xfrm>
          <a:off x="107950" y="115888"/>
          <a:ext cx="9001125"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2434"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3458"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482" name="Group 2"/>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5506"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6530"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7554" name="Group 2"/>
          <p:cNvGraphicFramePr>
            <a:graphicFrameLocks noGrp="1"/>
          </p:cNvGraphicFramePr>
          <p:nvPr/>
        </p:nvGraphicFramePr>
        <p:xfrm>
          <a:off x="34925" y="115888"/>
          <a:ext cx="9074150" cy="662870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8578"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9602"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0626"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1650"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5026"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r>
              <a:rPr lang="en-US" sz="3600">
                <a:solidFill>
                  <a:srgbClr val="FF9900"/>
                </a:solidFill>
              </a:rPr>
              <a:t>The word of the Lord shall grow, multiply, be mighty and be confirmed in the holy church of God. Amen</a:t>
            </a:r>
          </a:p>
          <a:p>
            <a:endParaRPr lang="en-US" sz="3600">
              <a:solidFill>
                <a:srgbClr val="FF9900"/>
              </a:solidFill>
            </a:endParaRPr>
          </a:p>
          <a:p>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endParaRPr lang="en-CA" sz="3600">
              <a:solidFill>
                <a:srgbClr val="FF9900"/>
              </a:solidFill>
            </a:endParaRPr>
          </a:p>
          <a:p>
            <a:pP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6050" name="Rectangle 2"/>
          <p:cNvSpPr>
            <a:spLocks noGrp="1" noChangeArrowheads="1"/>
          </p:cNvSpPr>
          <p:nvPr>
            <p:ph type="title"/>
          </p:nvPr>
        </p:nvSpPr>
        <p:spPr>
          <a:xfrm>
            <a:off x="468313" y="1470025"/>
            <a:ext cx="8229600" cy="1036638"/>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707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rtl="0"/>
            <a:r>
              <a:rPr lang="en-US" sz="4400">
                <a:solidFill>
                  <a:srgbClr val="FF9933"/>
                </a:solidFill>
              </a:rPr>
              <a:t>Liturgy Psalm and Gospel</a:t>
            </a:r>
            <a:endParaRPr lang="en-CA" sz="4400">
              <a:solidFill>
                <a:srgbClr val="FF9933"/>
              </a:solidFill>
            </a:endParaRPr>
          </a:p>
          <a:p>
            <a:pPr rtl="0"/>
            <a:endParaRPr lang="en-US" sz="4400">
              <a:solidFill>
                <a:srgbClr val="FF9933"/>
              </a:solidFill>
            </a:endParaRPr>
          </a:p>
          <a:p>
            <a:r>
              <a:rPr lang="ar-EG" sz="4400">
                <a:solidFill>
                  <a:srgbClr val="FF9933"/>
                </a:solidFill>
              </a:rPr>
              <a:t>مزمور و أنجيل  القداس</a:t>
            </a:r>
          </a:p>
          <a:p>
            <a:endParaRPr lang="en-CA" sz="4400">
              <a:solidFill>
                <a:srgbClr val="FF9933"/>
              </a:solidFill>
            </a:endParaRPr>
          </a:p>
          <a:p>
            <a:r>
              <a:rPr lang="fr-CA" sz="4400">
                <a:solidFill>
                  <a:srgbClr val="FF9933"/>
                </a:solidFill>
              </a:rPr>
              <a:t>Psaume et Évangile</a:t>
            </a:r>
          </a:p>
          <a:p>
            <a:r>
              <a:rPr lang="fr-CA" sz="4400">
                <a:solidFill>
                  <a:srgbClr val="FF9933"/>
                </a:solidFill>
              </a:rPr>
              <a:t> de la messe</a:t>
            </a:r>
          </a:p>
        </p:txBody>
      </p:sp>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5746" name="Group 2"/>
          <p:cNvGraphicFramePr>
            <a:graphicFrameLocks noGrp="1"/>
          </p:cNvGraphicFramePr>
          <p:nvPr/>
        </p:nvGraphicFramePr>
        <p:xfrm>
          <a:off x="34925" y="44450"/>
          <a:ext cx="9074150" cy="64103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68102" name="Rectangle 13"/>
          <p:cNvSpPr>
            <a:spLocks noGrp="1" noChangeArrowheads="1"/>
          </p:cNvSpPr>
          <p:nvPr>
            <p:ph type="ctrTitle"/>
          </p:nvPr>
        </p:nvSpPr>
        <p:spPr/>
        <p:txBody>
          <a:bodyPr/>
          <a:lstStyle/>
          <a:p>
            <a:pPr eaLnBrk="1" hangingPunct="1"/>
            <a:r>
              <a:rPr lang="en-US" sz="900" dirty="0"/>
              <a:t>30pg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6770" name="Group 2"/>
          <p:cNvGraphicFramePr>
            <a:graphicFrameLocks noGrp="1"/>
          </p:cNvGraphicFramePr>
          <p:nvPr/>
        </p:nvGraphicFramePr>
        <p:xfrm>
          <a:off x="34925" y="188913"/>
          <a:ext cx="9001125" cy="5905501"/>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69126" name="Rectangle 13"/>
          <p:cNvSpPr>
            <a:spLocks noGrp="1" noChangeArrowheads="1"/>
          </p:cNvSpPr>
          <p:nvPr>
            <p:ph type="ctrTitle"/>
          </p:nvPr>
        </p:nvSpPr>
        <p:spPr/>
        <p:txBody>
          <a:bodyPr/>
          <a:lstStyle/>
          <a:p>
            <a:pPr eaLnBrk="1" hangingPunct="1"/>
            <a:endParaRPr lang="en-US" dirty="0"/>
          </a:p>
        </p:txBody>
      </p:sp>
    </p:spTree>
  </p:cSld>
  <p:clrMapOvr>
    <a:masterClrMapping/>
  </p:clrMapOvr>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7794"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70150" name="Rectangle 13"/>
          <p:cNvSpPr>
            <a:spLocks noGrp="1" noChangeArrowheads="1"/>
          </p:cNvSpPr>
          <p:nvPr>
            <p:ph type="ctrTitle"/>
          </p:nvPr>
        </p:nvSpPr>
        <p:spPr/>
        <p:txBody>
          <a:bodyPr/>
          <a:lstStyle/>
          <a:p>
            <a:pPr eaLnBrk="1" hangingPunct="1"/>
            <a:r>
              <a:rPr lang="en-US"/>
              <a:t>30g</a:t>
            </a:r>
          </a:p>
        </p:txBody>
      </p:sp>
    </p:spTree>
  </p:cSld>
  <p:clrMapOvr>
    <a:masterClrMapping/>
  </p:clrMapOvr>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8818"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9842"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80866"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81890"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82914"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83938"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84962"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83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rtl="0">
              <a:spcBef>
                <a:spcPct val="50000"/>
              </a:spcBef>
            </a:pPr>
            <a:r>
              <a:rPr lang="en-CA" sz="3600">
                <a:solidFill>
                  <a:schemeClr val="bg1"/>
                </a:solidFill>
              </a:rPr>
              <a:t>Sermon &amp; Gospel Response</a:t>
            </a:r>
          </a:p>
          <a:p>
            <a:pPr>
              <a:spcBef>
                <a:spcPct val="50000"/>
              </a:spcBef>
            </a:pPr>
            <a:r>
              <a:rPr lang="ar-EG" sz="3600">
                <a:solidFill>
                  <a:schemeClr val="bg1"/>
                </a:solidFill>
              </a:rPr>
              <a:t> العظة و مرد الأنجيل</a:t>
            </a:r>
          </a:p>
          <a:p>
            <a:pP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1" compatLnSpc="1">
        <a:prstTxWarp prst="textNoShape">
          <a:avLst/>
        </a:prstTxWarp>
        <a:spAutoFit/>
      </a:bodyPr>
      <a:lstStyle>
        <a:defPPr marL="0" marR="0" indent="0" algn="ctr" defTabSz="914400" rtl="1" eaLnBrk="1" fontAlgn="base" latinLnBrk="0" hangingPunct="1">
          <a:lnSpc>
            <a:spcPct val="100000"/>
          </a:lnSpc>
          <a:spcBef>
            <a:spcPct val="0"/>
          </a:spcBef>
          <a:spcAft>
            <a:spcPct val="0"/>
          </a:spcAft>
          <a:buClrTx/>
          <a:buSzTx/>
          <a:buFontTx/>
          <a:buNone/>
          <a:tabLst/>
          <a:defRPr kumimoji="0" lang="en-CA" sz="12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1" compatLnSpc="1">
        <a:prstTxWarp prst="textNoShape">
          <a:avLst/>
        </a:prstTxWarp>
        <a:spAutoFit/>
      </a:bodyPr>
      <a:lstStyle>
        <a:defPPr marL="0" marR="0" indent="0" algn="ctr" defTabSz="914400" rtl="1" eaLnBrk="1" fontAlgn="base" latinLnBrk="0" hangingPunct="1">
          <a:lnSpc>
            <a:spcPct val="100000"/>
          </a:lnSpc>
          <a:spcBef>
            <a:spcPct val="0"/>
          </a:spcBef>
          <a:spcAft>
            <a:spcPct val="0"/>
          </a:spcAft>
          <a:buClrTx/>
          <a:buSzTx/>
          <a:buFontTx/>
          <a:buNone/>
          <a:tabLst/>
          <a:defRPr kumimoji="0" lang="en-CA" sz="12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174372</Words>
  <Application>Microsoft Office PowerPoint</Application>
  <PresentationFormat>Affichage à l'écran (4:3)</PresentationFormat>
  <Paragraphs>7567</Paragraphs>
  <Slides>1638</Slides>
  <Notes>89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1638</vt:i4>
      </vt:variant>
    </vt:vector>
  </HeadingPairs>
  <TitlesOfParts>
    <vt:vector size="1643" baseType="lpstr">
      <vt:lpstr>Arial</vt:lpstr>
      <vt:lpstr>Avva_Shenouda</vt:lpstr>
      <vt:lpstr>Coptic</vt:lpstr>
      <vt:lpstr>Times New Roman</vt:lpstr>
      <vt:lpstr>Custom Design</vt:lpstr>
      <vt:lpstr>قراءات أيام شهر توت  Lectures des jours du mois de Tout</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Présentation PowerPoint</vt:lpstr>
      <vt:lpstr>10pm</vt:lpstr>
      <vt:lpstr>10m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Présentation PowerPoint</vt:lpstr>
      <vt:lpstr>Présentation PowerPoint</vt:lpstr>
      <vt:lpstr>Présentation PowerPoint</vt:lpstr>
      <vt:lpstr>12pm</vt:lpstr>
      <vt:lpstr>12m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13pm</vt:lpstr>
      <vt:lpstr>13m</vt:lpstr>
      <vt:lpstr>Présentation PowerPoint</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Présentation PowerPoint</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14pm</vt:lpstr>
      <vt:lpstr>14m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Présentation PowerPoint</vt:lpstr>
      <vt:lpstr>Présentation PowerPoint</vt:lpstr>
      <vt:lpstr>15pm</vt:lpstr>
      <vt:lpstr>15m</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18pm</vt:lpstr>
      <vt:lpstr>18m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Présentation PowerPoint</vt:lpstr>
      <vt:lpstr>19pm</vt:lpstr>
      <vt:lpstr>19m</vt:lpstr>
      <vt:lpstr>Présentation PowerPoint</vt:lpstr>
      <vt:lpstr>Présentation PowerPoint</vt:lpstr>
      <vt:lpstr>Présentation PowerPoint</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Présentation PowerPoint</vt:lpstr>
      <vt:lpstr>20pm</vt:lpstr>
      <vt:lpstr>20m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21pm</vt:lpstr>
      <vt:lpstr>21m</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23pm</vt:lpstr>
      <vt:lpstr>23m</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25pm</vt:lpstr>
      <vt:lpstr>25m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Présentation PowerPoint</vt:lpstr>
      <vt:lpstr>27pm</vt:lpstr>
      <vt:lpstr>27m</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Présentation PowerPoint</vt:lpstr>
      <vt:lpstr>30g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1111</cp:revision>
  <dcterms:created xsi:type="dcterms:W3CDTF">2007-08-10T17:48:37Z</dcterms:created>
  <dcterms:modified xsi:type="dcterms:W3CDTF">2021-02-24T17:34:08Z</dcterms:modified>
</cp:coreProperties>
</file>